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93" r:id="rId15"/>
    <p:sldId id="277" r:id="rId16"/>
    <p:sldId id="295" r:id="rId17"/>
    <p:sldId id="294" r:id="rId18"/>
    <p:sldId id="269" r:id="rId19"/>
    <p:sldId id="281" r:id="rId20"/>
    <p:sldId id="296" r:id="rId21"/>
    <p:sldId id="298" r:id="rId22"/>
    <p:sldId id="289" r:id="rId23"/>
    <p:sldId id="290" r:id="rId24"/>
    <p:sldId id="299" r:id="rId25"/>
    <p:sldId id="300" r:id="rId26"/>
    <p:sldId id="291" r:id="rId27"/>
    <p:sldId id="292" r:id="rId28"/>
    <p:sldId id="301" r:id="rId29"/>
    <p:sldId id="302" r:id="rId30"/>
    <p:sldId id="280" r:id="rId31"/>
    <p:sldId id="303" r:id="rId32"/>
    <p:sldId id="30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05469D-E96A-49BE-AE2C-070D7EDD65B2}" v="533" dt="2022-12-02T06:59:25.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8293" autoAdjust="0"/>
  </p:normalViewPr>
  <p:slideViewPr>
    <p:cSldViewPr snapToGrid="0">
      <p:cViewPr varScale="1">
        <p:scale>
          <a:sx n="64" d="100"/>
          <a:sy n="64" d="100"/>
        </p:scale>
        <p:origin x="748" y="48"/>
      </p:cViewPr>
      <p:guideLst/>
    </p:cSldViewPr>
  </p:slideViewPr>
  <p:outlineViewPr>
    <p:cViewPr>
      <p:scale>
        <a:sx n="33" d="100"/>
        <a:sy n="33" d="100"/>
      </p:scale>
      <p:origin x="0" y="-8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naati,Chaitanya" userId="239e9d03-e2a0-4271-847f-a8d2fc117817" providerId="ADAL" clId="{A805469D-E96A-49BE-AE2C-070D7EDD65B2}"/>
    <pc:docChg chg="undo custSel addSld modSld">
      <pc:chgData name="Punaati,Chaitanya" userId="239e9d03-e2a0-4271-847f-a8d2fc117817" providerId="ADAL" clId="{A805469D-E96A-49BE-AE2C-070D7EDD65B2}" dt="2022-12-02T07:03:55.576" v="1090" actId="26606"/>
      <pc:docMkLst>
        <pc:docMk/>
      </pc:docMkLst>
      <pc:sldChg chg="modSp mod">
        <pc:chgData name="Punaati,Chaitanya" userId="239e9d03-e2a0-4271-847f-a8d2fc117817" providerId="ADAL" clId="{A805469D-E96A-49BE-AE2C-070D7EDD65B2}" dt="2022-12-02T05:08:48.801" v="28" actId="20577"/>
        <pc:sldMkLst>
          <pc:docMk/>
          <pc:sldMk cId="2920444597" sldId="258"/>
        </pc:sldMkLst>
        <pc:spChg chg="mod">
          <ac:chgData name="Punaati,Chaitanya" userId="239e9d03-e2a0-4271-847f-a8d2fc117817" providerId="ADAL" clId="{A805469D-E96A-49BE-AE2C-070D7EDD65B2}" dt="2022-12-02T05:08:48.801" v="28" actId="20577"/>
          <ac:spMkLst>
            <pc:docMk/>
            <pc:sldMk cId="2920444597" sldId="258"/>
            <ac:spMk id="3" creationId="{D17BE9BD-3A81-AAF0-EEFA-DC578A3E3BF3}"/>
          </ac:spMkLst>
        </pc:spChg>
      </pc:sldChg>
      <pc:sldChg chg="modSp mod modAnim">
        <pc:chgData name="Punaati,Chaitanya" userId="239e9d03-e2a0-4271-847f-a8d2fc117817" providerId="ADAL" clId="{A805469D-E96A-49BE-AE2C-070D7EDD65B2}" dt="2022-12-02T05:23:31.176" v="529" actId="20577"/>
        <pc:sldMkLst>
          <pc:docMk/>
          <pc:sldMk cId="593688286" sldId="259"/>
        </pc:sldMkLst>
        <pc:spChg chg="mod">
          <ac:chgData name="Punaati,Chaitanya" userId="239e9d03-e2a0-4271-847f-a8d2fc117817" providerId="ADAL" clId="{A805469D-E96A-49BE-AE2C-070D7EDD65B2}" dt="2022-12-02T05:09:00.519" v="50" actId="20577"/>
          <ac:spMkLst>
            <pc:docMk/>
            <pc:sldMk cId="593688286" sldId="259"/>
            <ac:spMk id="2" creationId="{801340CC-8F87-3EE8-EFCB-C668C97FCB87}"/>
          </ac:spMkLst>
        </pc:spChg>
        <pc:spChg chg="mod">
          <ac:chgData name="Punaati,Chaitanya" userId="239e9d03-e2a0-4271-847f-a8d2fc117817" providerId="ADAL" clId="{A805469D-E96A-49BE-AE2C-070D7EDD65B2}" dt="2022-12-02T05:23:31.176" v="529" actId="20577"/>
          <ac:spMkLst>
            <pc:docMk/>
            <pc:sldMk cId="593688286" sldId="259"/>
            <ac:spMk id="3" creationId="{A65F72D6-03F9-4EB5-2061-586ADBD773B8}"/>
          </ac:spMkLst>
        </pc:spChg>
      </pc:sldChg>
      <pc:sldChg chg="addSp delSp modSp mod">
        <pc:chgData name="Punaati,Chaitanya" userId="239e9d03-e2a0-4271-847f-a8d2fc117817" providerId="ADAL" clId="{A805469D-E96A-49BE-AE2C-070D7EDD65B2}" dt="2022-12-02T05:37:09.075" v="582" actId="21"/>
        <pc:sldMkLst>
          <pc:docMk/>
          <pc:sldMk cId="949751586" sldId="260"/>
        </pc:sldMkLst>
        <pc:spChg chg="mod">
          <ac:chgData name="Punaati,Chaitanya" userId="239e9d03-e2a0-4271-847f-a8d2fc117817" providerId="ADAL" clId="{A805469D-E96A-49BE-AE2C-070D7EDD65B2}" dt="2022-12-02T05:25:07.877" v="536" actId="26606"/>
          <ac:spMkLst>
            <pc:docMk/>
            <pc:sldMk cId="949751586" sldId="260"/>
            <ac:spMk id="2" creationId="{BF55477A-12C2-5134-5C9A-FF5FAF07D056}"/>
          </ac:spMkLst>
        </pc:spChg>
        <pc:spChg chg="add del mod">
          <ac:chgData name="Punaati,Chaitanya" userId="239e9d03-e2a0-4271-847f-a8d2fc117817" providerId="ADAL" clId="{A805469D-E96A-49BE-AE2C-070D7EDD65B2}" dt="2022-12-02T05:37:09.075" v="582" actId="21"/>
          <ac:spMkLst>
            <pc:docMk/>
            <pc:sldMk cId="949751586" sldId="260"/>
            <ac:spMk id="5" creationId="{4F7216A7-4E16-BF91-790F-830D9193AF3F}"/>
          </ac:spMkLst>
        </pc:spChg>
        <pc:spChg chg="add del">
          <ac:chgData name="Punaati,Chaitanya" userId="239e9d03-e2a0-4271-847f-a8d2fc117817" providerId="ADAL" clId="{A805469D-E96A-49BE-AE2C-070D7EDD65B2}" dt="2022-12-02T05:25:07.877" v="536" actId="26606"/>
          <ac:spMkLst>
            <pc:docMk/>
            <pc:sldMk cId="949751586" sldId="260"/>
            <ac:spMk id="30" creationId="{D12DDE76-C203-4047-9998-63900085B5E8}"/>
          </ac:spMkLst>
        </pc:spChg>
        <pc:spChg chg="add del">
          <ac:chgData name="Punaati,Chaitanya" userId="239e9d03-e2a0-4271-847f-a8d2fc117817" providerId="ADAL" clId="{A805469D-E96A-49BE-AE2C-070D7EDD65B2}" dt="2022-12-02T05:25:07.877" v="536" actId="26606"/>
          <ac:spMkLst>
            <pc:docMk/>
            <pc:sldMk cId="949751586" sldId="260"/>
            <ac:spMk id="35" creationId="{D55CD764-972B-4CA5-A885-53E55C63E174}"/>
          </ac:spMkLst>
        </pc:spChg>
        <pc:spChg chg="add del">
          <ac:chgData name="Punaati,Chaitanya" userId="239e9d03-e2a0-4271-847f-a8d2fc117817" providerId="ADAL" clId="{A805469D-E96A-49BE-AE2C-070D7EDD65B2}" dt="2022-12-02T05:25:07.877" v="536" actId="26606"/>
          <ac:spMkLst>
            <pc:docMk/>
            <pc:sldMk cId="949751586" sldId="260"/>
            <ac:spMk id="59" creationId="{34165AB3-7006-4430-BCE3-25476BE13322}"/>
          </ac:spMkLst>
        </pc:spChg>
        <pc:spChg chg="add del">
          <ac:chgData name="Punaati,Chaitanya" userId="239e9d03-e2a0-4271-847f-a8d2fc117817" providerId="ADAL" clId="{A805469D-E96A-49BE-AE2C-070D7EDD65B2}" dt="2022-12-02T05:25:07.877" v="536" actId="26606"/>
          <ac:spMkLst>
            <pc:docMk/>
            <pc:sldMk cId="949751586" sldId="260"/>
            <ac:spMk id="61" creationId="{E3E51905-F374-4E1A-97CF-B741584B74D5}"/>
          </ac:spMkLst>
        </pc:spChg>
        <pc:grpChg chg="add del">
          <ac:chgData name="Punaati,Chaitanya" userId="239e9d03-e2a0-4271-847f-a8d2fc117817" providerId="ADAL" clId="{A805469D-E96A-49BE-AE2C-070D7EDD65B2}" dt="2022-12-02T05:25:07.877" v="536" actId="26606"/>
          <ac:grpSpMkLst>
            <pc:docMk/>
            <pc:sldMk cId="949751586" sldId="260"/>
            <ac:grpSpMk id="37" creationId="{BEB2E44E-30A6-416E-A45D-B1E328629559}"/>
          </ac:grpSpMkLst>
        </pc:grpChg>
        <pc:picChg chg="add mod">
          <ac:chgData name="Punaati,Chaitanya" userId="239e9d03-e2a0-4271-847f-a8d2fc117817" providerId="ADAL" clId="{A805469D-E96A-49BE-AE2C-070D7EDD65B2}" dt="2022-12-02T05:25:07.877" v="536" actId="26606"/>
          <ac:picMkLst>
            <pc:docMk/>
            <pc:sldMk cId="949751586" sldId="260"/>
            <ac:picMk id="4" creationId="{80A39926-6675-4572-D545-7D700A851F3D}"/>
          </ac:picMkLst>
        </pc:picChg>
        <pc:picChg chg="del mod">
          <ac:chgData name="Punaati,Chaitanya" userId="239e9d03-e2a0-4271-847f-a8d2fc117817" providerId="ADAL" clId="{A805469D-E96A-49BE-AE2C-070D7EDD65B2}" dt="2022-12-02T05:23:52.582" v="530" actId="478"/>
          <ac:picMkLst>
            <pc:docMk/>
            <pc:sldMk cId="949751586" sldId="260"/>
            <ac:picMk id="7" creationId="{03ECFE2C-E10F-6215-1E78-C140C2280603}"/>
          </ac:picMkLst>
        </pc:picChg>
      </pc:sldChg>
      <pc:sldChg chg="modSp mod">
        <pc:chgData name="Punaati,Chaitanya" userId="239e9d03-e2a0-4271-847f-a8d2fc117817" providerId="ADAL" clId="{A805469D-E96A-49BE-AE2C-070D7EDD65B2}" dt="2022-11-28T20:05:47.796" v="1" actId="1076"/>
        <pc:sldMkLst>
          <pc:docMk/>
          <pc:sldMk cId="3514580771" sldId="261"/>
        </pc:sldMkLst>
        <pc:picChg chg="mod">
          <ac:chgData name="Punaati,Chaitanya" userId="239e9d03-e2a0-4271-847f-a8d2fc117817" providerId="ADAL" clId="{A805469D-E96A-49BE-AE2C-070D7EDD65B2}" dt="2022-11-28T20:05:47.796" v="1" actId="1076"/>
          <ac:picMkLst>
            <pc:docMk/>
            <pc:sldMk cId="3514580771" sldId="261"/>
            <ac:picMk id="23" creationId="{F9902DE5-86FB-8637-75C3-6E37E30D8C0F}"/>
          </ac:picMkLst>
        </pc:picChg>
      </pc:sldChg>
      <pc:sldChg chg="addSp delSp modSp new mod">
        <pc:chgData name="Punaati,Chaitanya" userId="239e9d03-e2a0-4271-847f-a8d2fc117817" providerId="ADAL" clId="{A805469D-E96A-49BE-AE2C-070D7EDD65B2}" dt="2022-12-02T06:07:06.273" v="595" actId="962"/>
        <pc:sldMkLst>
          <pc:docMk/>
          <pc:sldMk cId="691192348" sldId="263"/>
        </pc:sldMkLst>
        <pc:spChg chg="del">
          <ac:chgData name="Punaati,Chaitanya" userId="239e9d03-e2a0-4271-847f-a8d2fc117817" providerId="ADAL" clId="{A805469D-E96A-49BE-AE2C-070D7EDD65B2}" dt="2022-12-02T05:45:54.150" v="584" actId="21"/>
          <ac:spMkLst>
            <pc:docMk/>
            <pc:sldMk cId="691192348" sldId="263"/>
            <ac:spMk id="2" creationId="{0C3FC50D-05A6-74CB-995E-1702FCBA171E}"/>
          </ac:spMkLst>
        </pc:spChg>
        <pc:spChg chg="del">
          <ac:chgData name="Punaati,Chaitanya" userId="239e9d03-e2a0-4271-847f-a8d2fc117817" providerId="ADAL" clId="{A805469D-E96A-49BE-AE2C-070D7EDD65B2}" dt="2022-12-02T05:45:58.527" v="585" actId="21"/>
          <ac:spMkLst>
            <pc:docMk/>
            <pc:sldMk cId="691192348" sldId="263"/>
            <ac:spMk id="3" creationId="{290F446E-2869-7AC2-646C-EEBC19C060B0}"/>
          </ac:spMkLst>
        </pc:spChg>
        <pc:picChg chg="add del mod">
          <ac:chgData name="Punaati,Chaitanya" userId="239e9d03-e2a0-4271-847f-a8d2fc117817" providerId="ADAL" clId="{A805469D-E96A-49BE-AE2C-070D7EDD65B2}" dt="2022-12-02T06:06:48.180" v="592" actId="478"/>
          <ac:picMkLst>
            <pc:docMk/>
            <pc:sldMk cId="691192348" sldId="263"/>
            <ac:picMk id="5" creationId="{D2C77337-48E7-A95E-D13F-59F568C7B260}"/>
          </ac:picMkLst>
        </pc:picChg>
        <pc:picChg chg="add mod">
          <ac:chgData name="Punaati,Chaitanya" userId="239e9d03-e2a0-4271-847f-a8d2fc117817" providerId="ADAL" clId="{A805469D-E96A-49BE-AE2C-070D7EDD65B2}" dt="2022-12-02T06:07:06.273" v="595" actId="962"/>
          <ac:picMkLst>
            <pc:docMk/>
            <pc:sldMk cId="691192348" sldId="263"/>
            <ac:picMk id="7" creationId="{4D1B6CB1-1CDC-8B82-FDA2-EB53F0736F95}"/>
          </ac:picMkLst>
        </pc:picChg>
      </pc:sldChg>
      <pc:sldChg chg="addSp delSp modSp new mod setBg">
        <pc:chgData name="Punaati,Chaitanya" userId="239e9d03-e2a0-4271-847f-a8d2fc117817" providerId="ADAL" clId="{A805469D-E96A-49BE-AE2C-070D7EDD65B2}" dt="2022-12-02T06:29:55.352" v="761" actId="113"/>
        <pc:sldMkLst>
          <pc:docMk/>
          <pc:sldMk cId="2404420371" sldId="264"/>
        </pc:sldMkLst>
        <pc:spChg chg="del">
          <ac:chgData name="Punaati,Chaitanya" userId="239e9d03-e2a0-4271-847f-a8d2fc117817" providerId="ADAL" clId="{A805469D-E96A-49BE-AE2C-070D7EDD65B2}" dt="2022-12-02T05:54:40.616" v="590" actId="21"/>
          <ac:spMkLst>
            <pc:docMk/>
            <pc:sldMk cId="2404420371" sldId="264"/>
            <ac:spMk id="2" creationId="{A1829205-CD66-EC70-A2A5-C480B24B37EB}"/>
          </ac:spMkLst>
        </pc:spChg>
        <pc:spChg chg="del">
          <ac:chgData name="Punaati,Chaitanya" userId="239e9d03-e2a0-4271-847f-a8d2fc117817" providerId="ADAL" clId="{A805469D-E96A-49BE-AE2C-070D7EDD65B2}" dt="2022-12-02T05:54:46.260" v="591" actId="21"/>
          <ac:spMkLst>
            <pc:docMk/>
            <pc:sldMk cId="2404420371" sldId="264"/>
            <ac:spMk id="3" creationId="{C13E254F-9BC4-A736-D452-450D6E800626}"/>
          </ac:spMkLst>
        </pc:spChg>
        <pc:spChg chg="add mod">
          <ac:chgData name="Punaati,Chaitanya" userId="239e9d03-e2a0-4271-847f-a8d2fc117817" providerId="ADAL" clId="{A805469D-E96A-49BE-AE2C-070D7EDD65B2}" dt="2022-12-02T06:28:14.432" v="713" actId="26606"/>
          <ac:spMkLst>
            <pc:docMk/>
            <pc:sldMk cId="2404420371" sldId="264"/>
            <ac:spMk id="8" creationId="{CD41885D-E56E-07FB-4CEE-464D70165D67}"/>
          </ac:spMkLst>
        </pc:spChg>
        <pc:spChg chg="add del">
          <ac:chgData name="Punaati,Chaitanya" userId="239e9d03-e2a0-4271-847f-a8d2fc117817" providerId="ADAL" clId="{A805469D-E96A-49BE-AE2C-070D7EDD65B2}" dt="2022-12-02T06:24:56.654" v="612" actId="26606"/>
          <ac:spMkLst>
            <pc:docMk/>
            <pc:sldMk cId="2404420371" sldId="264"/>
            <ac:spMk id="9" creationId="{E97C36FC-DEAA-4DCA-B0AB-7F9357FA4016}"/>
          </ac:spMkLst>
        </pc:spChg>
        <pc:spChg chg="add del">
          <ac:chgData name="Punaati,Chaitanya" userId="239e9d03-e2a0-4271-847f-a8d2fc117817" providerId="ADAL" clId="{A805469D-E96A-49BE-AE2C-070D7EDD65B2}" dt="2022-12-02T06:24:56.654" v="612" actId="26606"/>
          <ac:spMkLst>
            <pc:docMk/>
            <pc:sldMk cId="2404420371" sldId="264"/>
            <ac:spMk id="10" creationId="{278C38CD-A630-49FF-8417-6792A2B13FCA}"/>
          </ac:spMkLst>
        </pc:spChg>
        <pc:spChg chg="add del mod">
          <ac:chgData name="Punaati,Chaitanya" userId="239e9d03-e2a0-4271-847f-a8d2fc117817" providerId="ADAL" clId="{A805469D-E96A-49BE-AE2C-070D7EDD65B2}" dt="2022-12-02T06:28:06.911" v="712" actId="21"/>
          <ac:spMkLst>
            <pc:docMk/>
            <pc:sldMk cId="2404420371" sldId="264"/>
            <ac:spMk id="11" creationId="{7CE5D497-CF2A-C467-7261-55704FC4F2A0}"/>
          </ac:spMkLst>
        </pc:spChg>
        <pc:spChg chg="add del">
          <ac:chgData name="Punaati,Chaitanya" userId="239e9d03-e2a0-4271-847f-a8d2fc117817" providerId="ADAL" clId="{A805469D-E96A-49BE-AE2C-070D7EDD65B2}" dt="2022-12-02T06:19:04.550" v="602" actId="26606"/>
          <ac:spMkLst>
            <pc:docMk/>
            <pc:sldMk cId="2404420371" sldId="264"/>
            <ac:spMk id="12" creationId="{69D184B2-2226-4E31-BCCB-444330767440}"/>
          </ac:spMkLst>
        </pc:spChg>
        <pc:spChg chg="add del mod">
          <ac:chgData name="Punaati,Chaitanya" userId="239e9d03-e2a0-4271-847f-a8d2fc117817" providerId="ADAL" clId="{A805469D-E96A-49BE-AE2C-070D7EDD65B2}" dt="2022-12-02T06:27:58.179" v="711" actId="21"/>
          <ac:spMkLst>
            <pc:docMk/>
            <pc:sldMk cId="2404420371" sldId="264"/>
            <ac:spMk id="13" creationId="{A2106E4B-00C7-EFFB-0798-E0DD495B909A}"/>
          </ac:spMkLst>
        </pc:spChg>
        <pc:spChg chg="add del">
          <ac:chgData name="Punaati,Chaitanya" userId="239e9d03-e2a0-4271-847f-a8d2fc117817" providerId="ADAL" clId="{A805469D-E96A-49BE-AE2C-070D7EDD65B2}" dt="2022-12-02T06:19:04.550" v="602" actId="26606"/>
          <ac:spMkLst>
            <pc:docMk/>
            <pc:sldMk cId="2404420371" sldId="264"/>
            <ac:spMk id="14" creationId="{1AC4D4E3-486A-464A-8EC8-D44881097267}"/>
          </ac:spMkLst>
        </pc:spChg>
        <pc:spChg chg="add">
          <ac:chgData name="Punaati,Chaitanya" userId="239e9d03-e2a0-4271-847f-a8d2fc117817" providerId="ADAL" clId="{A805469D-E96A-49BE-AE2C-070D7EDD65B2}" dt="2022-12-02T06:28:14.432" v="713" actId="26606"/>
          <ac:spMkLst>
            <pc:docMk/>
            <pc:sldMk cId="2404420371" sldId="264"/>
            <ac:spMk id="15" creationId="{AB5E08C4-8CDD-4623-A5B8-E998C6DEE3B7}"/>
          </ac:spMkLst>
        </pc:spChg>
        <pc:spChg chg="add del">
          <ac:chgData name="Punaati,Chaitanya" userId="239e9d03-e2a0-4271-847f-a8d2fc117817" providerId="ADAL" clId="{A805469D-E96A-49BE-AE2C-070D7EDD65B2}" dt="2022-12-02T06:19:04.550" v="602" actId="26606"/>
          <ac:spMkLst>
            <pc:docMk/>
            <pc:sldMk cId="2404420371" sldId="264"/>
            <ac:spMk id="16" creationId="{864DE13E-58EB-4475-B79C-0D4FC651239B}"/>
          </ac:spMkLst>
        </pc:spChg>
        <pc:spChg chg="add">
          <ac:chgData name="Punaati,Chaitanya" userId="239e9d03-e2a0-4271-847f-a8d2fc117817" providerId="ADAL" clId="{A805469D-E96A-49BE-AE2C-070D7EDD65B2}" dt="2022-12-02T06:28:14.432" v="713" actId="26606"/>
          <ac:spMkLst>
            <pc:docMk/>
            <pc:sldMk cId="2404420371" sldId="264"/>
            <ac:spMk id="17" creationId="{15F33878-D502-4FFA-8ACE-F2AECDB2A23F}"/>
          </ac:spMkLst>
        </pc:spChg>
        <pc:spChg chg="add">
          <ac:chgData name="Punaati,Chaitanya" userId="239e9d03-e2a0-4271-847f-a8d2fc117817" providerId="ADAL" clId="{A805469D-E96A-49BE-AE2C-070D7EDD65B2}" dt="2022-12-02T06:28:14.432" v="713" actId="26606"/>
          <ac:spMkLst>
            <pc:docMk/>
            <pc:sldMk cId="2404420371" sldId="264"/>
            <ac:spMk id="19" creationId="{D3539FEE-81D3-4406-802E-60B20B16F4F6}"/>
          </ac:spMkLst>
        </pc:spChg>
        <pc:spChg chg="add del">
          <ac:chgData name="Punaati,Chaitanya" userId="239e9d03-e2a0-4271-847f-a8d2fc117817" providerId="ADAL" clId="{A805469D-E96A-49BE-AE2C-070D7EDD65B2}" dt="2022-12-02T06:23:38.501" v="604" actId="26606"/>
          <ac:spMkLst>
            <pc:docMk/>
            <pc:sldMk cId="2404420371" sldId="264"/>
            <ac:spMk id="20" creationId="{A169D286-F4D7-4C8B-A6BD-D05384C7F1D8}"/>
          </ac:spMkLst>
        </pc:spChg>
        <pc:spChg chg="add del">
          <ac:chgData name="Punaati,Chaitanya" userId="239e9d03-e2a0-4271-847f-a8d2fc117817" providerId="ADAL" clId="{A805469D-E96A-49BE-AE2C-070D7EDD65B2}" dt="2022-12-02T06:23:38.501" v="604" actId="26606"/>
          <ac:spMkLst>
            <pc:docMk/>
            <pc:sldMk cId="2404420371" sldId="264"/>
            <ac:spMk id="21" creationId="{39E8235E-135E-4261-8F54-2B316E493C42}"/>
          </ac:spMkLst>
        </pc:spChg>
        <pc:spChg chg="add del">
          <ac:chgData name="Punaati,Chaitanya" userId="239e9d03-e2a0-4271-847f-a8d2fc117817" providerId="ADAL" clId="{A805469D-E96A-49BE-AE2C-070D7EDD65B2}" dt="2022-12-02T06:23:38.501" v="604" actId="26606"/>
          <ac:spMkLst>
            <pc:docMk/>
            <pc:sldMk cId="2404420371" sldId="264"/>
            <ac:spMk id="22" creationId="{D4ED8EC3-4D57-4620-93CE-4E6661F09A3E}"/>
          </ac:spMkLst>
        </pc:spChg>
        <pc:spChg chg="add">
          <ac:chgData name="Punaati,Chaitanya" userId="239e9d03-e2a0-4271-847f-a8d2fc117817" providerId="ADAL" clId="{A805469D-E96A-49BE-AE2C-070D7EDD65B2}" dt="2022-12-02T06:28:14.432" v="713" actId="26606"/>
          <ac:spMkLst>
            <pc:docMk/>
            <pc:sldMk cId="2404420371" sldId="264"/>
            <ac:spMk id="23" creationId="{2151139A-886F-4B97-8815-729AD3831BBD}"/>
          </ac:spMkLst>
        </pc:spChg>
        <pc:spChg chg="add del">
          <ac:chgData name="Punaati,Chaitanya" userId="239e9d03-e2a0-4271-847f-a8d2fc117817" providerId="ADAL" clId="{A805469D-E96A-49BE-AE2C-070D7EDD65B2}" dt="2022-12-02T06:23:50.103" v="606" actId="26606"/>
          <ac:spMkLst>
            <pc:docMk/>
            <pc:sldMk cId="2404420371" sldId="264"/>
            <ac:spMk id="24" creationId="{A169D286-F4D7-4C8B-A6BD-D05384C7F1D8}"/>
          </ac:spMkLst>
        </pc:spChg>
        <pc:spChg chg="add del">
          <ac:chgData name="Punaati,Chaitanya" userId="239e9d03-e2a0-4271-847f-a8d2fc117817" providerId="ADAL" clId="{A805469D-E96A-49BE-AE2C-070D7EDD65B2}" dt="2022-12-02T06:23:50.103" v="606" actId="26606"/>
          <ac:spMkLst>
            <pc:docMk/>
            <pc:sldMk cId="2404420371" sldId="264"/>
            <ac:spMk id="26" creationId="{69D184B2-2226-4E31-BCCB-444330767440}"/>
          </ac:spMkLst>
        </pc:spChg>
        <pc:spChg chg="add del">
          <ac:chgData name="Punaati,Chaitanya" userId="239e9d03-e2a0-4271-847f-a8d2fc117817" providerId="ADAL" clId="{A805469D-E96A-49BE-AE2C-070D7EDD65B2}" dt="2022-12-02T06:23:50.103" v="606" actId="26606"/>
          <ac:spMkLst>
            <pc:docMk/>
            <pc:sldMk cId="2404420371" sldId="264"/>
            <ac:spMk id="27" creationId="{1AC4D4E3-486A-464A-8EC8-D44881097267}"/>
          </ac:spMkLst>
        </pc:spChg>
        <pc:spChg chg="add">
          <ac:chgData name="Punaati,Chaitanya" userId="239e9d03-e2a0-4271-847f-a8d2fc117817" providerId="ADAL" clId="{A805469D-E96A-49BE-AE2C-070D7EDD65B2}" dt="2022-12-02T06:28:14.432" v="713" actId="26606"/>
          <ac:spMkLst>
            <pc:docMk/>
            <pc:sldMk cId="2404420371" sldId="264"/>
            <ac:spMk id="28" creationId="{DC701763-729E-462F-A5A8-E0DEFEB1E2E4}"/>
          </ac:spMkLst>
        </pc:spChg>
        <pc:spChg chg="add mod">
          <ac:chgData name="Punaati,Chaitanya" userId="239e9d03-e2a0-4271-847f-a8d2fc117817" providerId="ADAL" clId="{A805469D-E96A-49BE-AE2C-070D7EDD65B2}" dt="2022-12-02T06:29:48.241" v="760" actId="113"/>
          <ac:spMkLst>
            <pc:docMk/>
            <pc:sldMk cId="2404420371" sldId="264"/>
            <ac:spMk id="29" creationId="{89DE09C4-395E-DBDD-A6CC-E4DE2C66EAFA}"/>
          </ac:spMkLst>
        </pc:spChg>
        <pc:spChg chg="add mod">
          <ac:chgData name="Punaati,Chaitanya" userId="239e9d03-e2a0-4271-847f-a8d2fc117817" providerId="ADAL" clId="{A805469D-E96A-49BE-AE2C-070D7EDD65B2}" dt="2022-12-02T06:29:55.352" v="761" actId="113"/>
          <ac:spMkLst>
            <pc:docMk/>
            <pc:sldMk cId="2404420371" sldId="264"/>
            <ac:spMk id="30" creationId="{E8CAE19C-AF2D-C765-75CC-4DC1F4646767}"/>
          </ac:spMkLst>
        </pc:spChg>
        <pc:picChg chg="add mod ord">
          <ac:chgData name="Punaati,Chaitanya" userId="239e9d03-e2a0-4271-847f-a8d2fc117817" providerId="ADAL" clId="{A805469D-E96A-49BE-AE2C-070D7EDD65B2}" dt="2022-12-02T06:29:07.404" v="715" actId="1076"/>
          <ac:picMkLst>
            <pc:docMk/>
            <pc:sldMk cId="2404420371" sldId="264"/>
            <ac:picMk id="5" creationId="{4F7DE52D-C1F4-A2A1-213B-1F563AC51020}"/>
          </ac:picMkLst>
        </pc:picChg>
        <pc:picChg chg="add mod ord">
          <ac:chgData name="Punaati,Chaitanya" userId="239e9d03-e2a0-4271-847f-a8d2fc117817" providerId="ADAL" clId="{A805469D-E96A-49BE-AE2C-070D7EDD65B2}" dt="2022-12-02T06:29:01.904" v="714" actId="1076"/>
          <ac:picMkLst>
            <pc:docMk/>
            <pc:sldMk cId="2404420371" sldId="264"/>
            <ac:picMk id="7" creationId="{A190B8FA-6494-B7A5-D396-0276BAEA11BD}"/>
          </ac:picMkLst>
        </pc:picChg>
        <pc:cxnChg chg="add del">
          <ac:chgData name="Punaati,Chaitanya" userId="239e9d03-e2a0-4271-847f-a8d2fc117817" providerId="ADAL" clId="{A805469D-E96A-49BE-AE2C-070D7EDD65B2}" dt="2022-12-02T06:19:04.550" v="602" actId="26606"/>
          <ac:cxnSpMkLst>
            <pc:docMk/>
            <pc:sldMk cId="2404420371" sldId="264"/>
            <ac:cxnSpMk id="18" creationId="{02E9B2EE-76CA-47F3-9977-3F2FCB7FD252}"/>
          </ac:cxnSpMkLst>
        </pc:cxnChg>
        <pc:cxnChg chg="add del">
          <ac:chgData name="Punaati,Chaitanya" userId="239e9d03-e2a0-4271-847f-a8d2fc117817" providerId="ADAL" clId="{A805469D-E96A-49BE-AE2C-070D7EDD65B2}" dt="2022-12-02T06:23:50.103" v="606" actId="26606"/>
          <ac:cxnSpMkLst>
            <pc:docMk/>
            <pc:sldMk cId="2404420371" sldId="264"/>
            <ac:cxnSpMk id="25" creationId="{C6A33FE0-273C-421C-868F-DDB96F238DAA}"/>
          </ac:cxnSpMkLst>
        </pc:cxnChg>
      </pc:sldChg>
      <pc:sldChg chg="addSp delSp modSp new mod setBg addAnim delAnim">
        <pc:chgData name="Punaati,Chaitanya" userId="239e9d03-e2a0-4271-847f-a8d2fc117817" providerId="ADAL" clId="{A805469D-E96A-49BE-AE2C-070D7EDD65B2}" dt="2022-12-02T06:46:37.656" v="863" actId="14100"/>
        <pc:sldMkLst>
          <pc:docMk/>
          <pc:sldMk cId="1556407568" sldId="265"/>
        </pc:sldMkLst>
        <pc:spChg chg="mod">
          <ac:chgData name="Punaati,Chaitanya" userId="239e9d03-e2a0-4271-847f-a8d2fc117817" providerId="ADAL" clId="{A805469D-E96A-49BE-AE2C-070D7EDD65B2}" dt="2022-12-02T06:46:03.846" v="858" actId="26606"/>
          <ac:spMkLst>
            <pc:docMk/>
            <pc:sldMk cId="1556407568" sldId="265"/>
            <ac:spMk id="2" creationId="{BF49C2B2-A1F5-828A-D018-11516C861AFC}"/>
          </ac:spMkLst>
        </pc:spChg>
        <pc:spChg chg="mod">
          <ac:chgData name="Punaati,Chaitanya" userId="239e9d03-e2a0-4271-847f-a8d2fc117817" providerId="ADAL" clId="{A805469D-E96A-49BE-AE2C-070D7EDD65B2}" dt="2022-12-02T06:46:03.846" v="858" actId="26606"/>
          <ac:spMkLst>
            <pc:docMk/>
            <pc:sldMk cId="1556407568" sldId="265"/>
            <ac:spMk id="3" creationId="{942536D5-7C0B-76AD-5949-92825E421397}"/>
          </ac:spMkLst>
        </pc:spChg>
        <pc:spChg chg="add del">
          <ac:chgData name="Punaati,Chaitanya" userId="239e9d03-e2a0-4271-847f-a8d2fc117817" providerId="ADAL" clId="{A805469D-E96A-49BE-AE2C-070D7EDD65B2}" dt="2022-12-02T06:46:03.846" v="858" actId="26606"/>
          <ac:spMkLst>
            <pc:docMk/>
            <pc:sldMk cId="1556407568" sldId="265"/>
            <ac:spMk id="12" creationId="{7316481C-0A49-4796-812B-0D64F063B720}"/>
          </ac:spMkLst>
        </pc:spChg>
        <pc:spChg chg="add del">
          <ac:chgData name="Punaati,Chaitanya" userId="239e9d03-e2a0-4271-847f-a8d2fc117817" providerId="ADAL" clId="{A805469D-E96A-49BE-AE2C-070D7EDD65B2}" dt="2022-12-02T06:46:03.846" v="858" actId="26606"/>
          <ac:spMkLst>
            <pc:docMk/>
            <pc:sldMk cId="1556407568" sldId="265"/>
            <ac:spMk id="14" creationId="{A5271697-90F1-4A23-8EF2-0179F2EAFACB}"/>
          </ac:spMkLst>
        </pc:spChg>
        <pc:spChg chg="add del">
          <ac:chgData name="Punaati,Chaitanya" userId="239e9d03-e2a0-4271-847f-a8d2fc117817" providerId="ADAL" clId="{A805469D-E96A-49BE-AE2C-070D7EDD65B2}" dt="2022-12-02T06:46:03.846" v="858" actId="26606"/>
          <ac:spMkLst>
            <pc:docMk/>
            <pc:sldMk cId="1556407568" sldId="265"/>
            <ac:spMk id="38" creationId="{D9F5512A-48E1-4C07-B75E-3CCC517B6804}"/>
          </ac:spMkLst>
        </pc:spChg>
        <pc:spChg chg="add">
          <ac:chgData name="Punaati,Chaitanya" userId="239e9d03-e2a0-4271-847f-a8d2fc117817" providerId="ADAL" clId="{A805469D-E96A-49BE-AE2C-070D7EDD65B2}" dt="2022-12-02T06:46:03.846" v="858" actId="26606"/>
          <ac:spMkLst>
            <pc:docMk/>
            <pc:sldMk cId="1556407568" sldId="265"/>
            <ac:spMk id="40" creationId="{826B4A43-2A34-4B22-882C-D7552FA9C7DB}"/>
          </ac:spMkLst>
        </pc:spChg>
        <pc:spChg chg="add">
          <ac:chgData name="Punaati,Chaitanya" userId="239e9d03-e2a0-4271-847f-a8d2fc117817" providerId="ADAL" clId="{A805469D-E96A-49BE-AE2C-070D7EDD65B2}" dt="2022-12-02T06:46:03.846" v="858" actId="26606"/>
          <ac:spMkLst>
            <pc:docMk/>
            <pc:sldMk cId="1556407568" sldId="265"/>
            <ac:spMk id="41" creationId="{A5271697-90F1-4A23-8EF2-0179F2EAFACB}"/>
          </ac:spMkLst>
        </pc:spChg>
        <pc:spChg chg="add">
          <ac:chgData name="Punaati,Chaitanya" userId="239e9d03-e2a0-4271-847f-a8d2fc117817" providerId="ADAL" clId="{A805469D-E96A-49BE-AE2C-070D7EDD65B2}" dt="2022-12-02T06:46:03.846" v="858" actId="26606"/>
          <ac:spMkLst>
            <pc:docMk/>
            <pc:sldMk cId="1556407568" sldId="265"/>
            <ac:spMk id="42" creationId="{D9F5512A-48E1-4C07-B75E-3CCC517B6804}"/>
          </ac:spMkLst>
        </pc:spChg>
        <pc:spChg chg="add del">
          <ac:chgData name="Punaati,Chaitanya" userId="239e9d03-e2a0-4271-847f-a8d2fc117817" providerId="ADAL" clId="{A805469D-E96A-49BE-AE2C-070D7EDD65B2}" dt="2022-12-02T06:45:49.177" v="853" actId="26606"/>
          <ac:spMkLst>
            <pc:docMk/>
            <pc:sldMk cId="1556407568" sldId="265"/>
            <ac:spMk id="43" creationId="{6234BCC6-39B9-47D9-8BF8-C665401AE23C}"/>
          </ac:spMkLst>
        </pc:spChg>
        <pc:spChg chg="add">
          <ac:chgData name="Punaati,Chaitanya" userId="239e9d03-e2a0-4271-847f-a8d2fc117817" providerId="ADAL" clId="{A805469D-E96A-49BE-AE2C-070D7EDD65B2}" dt="2022-12-02T06:46:03.846" v="858" actId="26606"/>
          <ac:spMkLst>
            <pc:docMk/>
            <pc:sldMk cId="1556407568" sldId="265"/>
            <ac:spMk id="44" creationId="{B429BAE5-B200-4FC0-BBC1-8D7C57D1D9F4}"/>
          </ac:spMkLst>
        </pc:spChg>
        <pc:spChg chg="add del">
          <ac:chgData name="Punaati,Chaitanya" userId="239e9d03-e2a0-4271-847f-a8d2fc117817" providerId="ADAL" clId="{A805469D-E96A-49BE-AE2C-070D7EDD65B2}" dt="2022-12-02T06:45:49.177" v="853" actId="26606"/>
          <ac:spMkLst>
            <pc:docMk/>
            <pc:sldMk cId="1556407568" sldId="265"/>
            <ac:spMk id="45" creationId="{72A9CE9D-DAC3-40AF-B504-78A64A909F9D}"/>
          </ac:spMkLst>
        </pc:spChg>
        <pc:spChg chg="add del">
          <ac:chgData name="Punaati,Chaitanya" userId="239e9d03-e2a0-4271-847f-a8d2fc117817" providerId="ADAL" clId="{A805469D-E96A-49BE-AE2C-070D7EDD65B2}" dt="2022-12-02T06:45:49.177" v="853" actId="26606"/>
          <ac:spMkLst>
            <pc:docMk/>
            <pc:sldMk cId="1556407568" sldId="265"/>
            <ac:spMk id="47" creationId="{506D7452-6CDE-4381-86CE-07B2459383D5}"/>
          </ac:spMkLst>
        </pc:spChg>
        <pc:spChg chg="add del">
          <ac:chgData name="Punaati,Chaitanya" userId="239e9d03-e2a0-4271-847f-a8d2fc117817" providerId="ADAL" clId="{A805469D-E96A-49BE-AE2C-070D7EDD65B2}" dt="2022-12-02T06:45:49.177" v="853" actId="26606"/>
          <ac:spMkLst>
            <pc:docMk/>
            <pc:sldMk cId="1556407568" sldId="265"/>
            <ac:spMk id="49" creationId="{762DA937-8B55-4317-BD32-98D7AF30E39E}"/>
          </ac:spMkLst>
        </pc:spChg>
        <pc:spChg chg="add del">
          <ac:chgData name="Punaati,Chaitanya" userId="239e9d03-e2a0-4271-847f-a8d2fc117817" providerId="ADAL" clId="{A805469D-E96A-49BE-AE2C-070D7EDD65B2}" dt="2022-12-02T06:45:49.177" v="853" actId="26606"/>
          <ac:spMkLst>
            <pc:docMk/>
            <pc:sldMk cId="1556407568" sldId="265"/>
            <ac:spMk id="51" creationId="{C52EE5A8-045B-4D39-8ED1-513334085EEC}"/>
          </ac:spMkLst>
        </pc:spChg>
        <pc:spChg chg="add del">
          <ac:chgData name="Punaati,Chaitanya" userId="239e9d03-e2a0-4271-847f-a8d2fc117817" providerId="ADAL" clId="{A805469D-E96A-49BE-AE2C-070D7EDD65B2}" dt="2022-12-02T06:45:48.521" v="852" actId="26606"/>
          <ac:spMkLst>
            <pc:docMk/>
            <pc:sldMk cId="1556407568" sldId="265"/>
            <ac:spMk id="56" creationId="{7316481C-0A49-4796-812B-0D64F063B720}"/>
          </ac:spMkLst>
        </pc:spChg>
        <pc:spChg chg="add del">
          <ac:chgData name="Punaati,Chaitanya" userId="239e9d03-e2a0-4271-847f-a8d2fc117817" providerId="ADAL" clId="{A805469D-E96A-49BE-AE2C-070D7EDD65B2}" dt="2022-12-02T06:45:48.521" v="852" actId="26606"/>
          <ac:spMkLst>
            <pc:docMk/>
            <pc:sldMk cId="1556407568" sldId="265"/>
            <ac:spMk id="58" creationId="{A5271697-90F1-4A23-8EF2-0179F2EAFACB}"/>
          </ac:spMkLst>
        </pc:spChg>
        <pc:spChg chg="add del">
          <ac:chgData name="Punaati,Chaitanya" userId="239e9d03-e2a0-4271-847f-a8d2fc117817" providerId="ADAL" clId="{A805469D-E96A-49BE-AE2C-070D7EDD65B2}" dt="2022-12-02T06:45:48.521" v="852" actId="26606"/>
          <ac:spMkLst>
            <pc:docMk/>
            <pc:sldMk cId="1556407568" sldId="265"/>
            <ac:spMk id="82" creationId="{D9F5512A-48E1-4C07-B75E-3CCC517B6804}"/>
          </ac:spMkLst>
        </pc:spChg>
        <pc:grpChg chg="add del">
          <ac:chgData name="Punaati,Chaitanya" userId="239e9d03-e2a0-4271-847f-a8d2fc117817" providerId="ADAL" clId="{A805469D-E96A-49BE-AE2C-070D7EDD65B2}" dt="2022-12-02T06:46:03.846" v="858" actId="26606"/>
          <ac:grpSpMkLst>
            <pc:docMk/>
            <pc:sldMk cId="1556407568" sldId="265"/>
            <ac:grpSpMk id="16" creationId="{0924561D-756D-410B-973A-E68C2552C20C}"/>
          </ac:grpSpMkLst>
        </pc:grpChg>
        <pc:grpChg chg="add">
          <ac:chgData name="Punaati,Chaitanya" userId="239e9d03-e2a0-4271-847f-a8d2fc117817" providerId="ADAL" clId="{A805469D-E96A-49BE-AE2C-070D7EDD65B2}" dt="2022-12-02T06:46:03.846" v="858" actId="26606"/>
          <ac:grpSpMkLst>
            <pc:docMk/>
            <pc:sldMk cId="1556407568" sldId="265"/>
            <ac:grpSpMk id="46" creationId="{A9644633-5AE1-44D6-8F5F-6376DDA130CD}"/>
          </ac:grpSpMkLst>
        </pc:grpChg>
        <pc:grpChg chg="add del">
          <ac:chgData name="Punaati,Chaitanya" userId="239e9d03-e2a0-4271-847f-a8d2fc117817" providerId="ADAL" clId="{A805469D-E96A-49BE-AE2C-070D7EDD65B2}" dt="2022-12-02T06:45:48.521" v="852" actId="26606"/>
          <ac:grpSpMkLst>
            <pc:docMk/>
            <pc:sldMk cId="1556407568" sldId="265"/>
            <ac:grpSpMk id="60" creationId="{0924561D-756D-410B-973A-E68C2552C20C}"/>
          </ac:grpSpMkLst>
        </pc:grpChg>
        <pc:picChg chg="add del mod modCrop">
          <ac:chgData name="Punaati,Chaitanya" userId="239e9d03-e2a0-4271-847f-a8d2fc117817" providerId="ADAL" clId="{A805469D-E96A-49BE-AE2C-070D7EDD65B2}" dt="2022-12-02T06:41:20.297" v="834" actId="478"/>
          <ac:picMkLst>
            <pc:docMk/>
            <pc:sldMk cId="1556407568" sldId="265"/>
            <ac:picMk id="5" creationId="{DD93E5EF-A03E-A68D-CB16-70F96FFD6EA7}"/>
          </ac:picMkLst>
        </pc:picChg>
        <pc:picChg chg="add mod ord modCrop">
          <ac:chgData name="Punaati,Chaitanya" userId="239e9d03-e2a0-4271-847f-a8d2fc117817" providerId="ADAL" clId="{A805469D-E96A-49BE-AE2C-070D7EDD65B2}" dt="2022-12-02T06:46:33.046" v="861" actId="14100"/>
          <ac:picMkLst>
            <pc:docMk/>
            <pc:sldMk cId="1556407568" sldId="265"/>
            <ac:picMk id="7" creationId="{D600CF08-7089-344E-E2DF-424F8D9C9C23}"/>
          </ac:picMkLst>
        </pc:picChg>
        <pc:picChg chg="add mod ord modCrop">
          <ac:chgData name="Punaati,Chaitanya" userId="239e9d03-e2a0-4271-847f-a8d2fc117817" providerId="ADAL" clId="{A805469D-E96A-49BE-AE2C-070D7EDD65B2}" dt="2022-12-02T06:46:37.656" v="863" actId="14100"/>
          <ac:picMkLst>
            <pc:docMk/>
            <pc:sldMk cId="1556407568" sldId="265"/>
            <ac:picMk id="9" creationId="{C1AC9CC1-60D3-27DF-86B5-2F28F1D23923}"/>
          </ac:picMkLst>
        </pc:picChg>
      </pc:sldChg>
      <pc:sldChg chg="addSp delSp modSp new mod">
        <pc:chgData name="Punaati,Chaitanya" userId="239e9d03-e2a0-4271-847f-a8d2fc117817" providerId="ADAL" clId="{A805469D-E96A-49BE-AE2C-070D7EDD65B2}" dt="2022-12-02T06:50:52.317" v="958"/>
        <pc:sldMkLst>
          <pc:docMk/>
          <pc:sldMk cId="3535855273" sldId="266"/>
        </pc:sldMkLst>
        <pc:spChg chg="mod">
          <ac:chgData name="Punaati,Chaitanya" userId="239e9d03-e2a0-4271-847f-a8d2fc117817" providerId="ADAL" clId="{A805469D-E96A-49BE-AE2C-070D7EDD65B2}" dt="2022-12-02T06:47:50.432" v="882" actId="14100"/>
          <ac:spMkLst>
            <pc:docMk/>
            <pc:sldMk cId="3535855273" sldId="266"/>
            <ac:spMk id="2" creationId="{3BD2F818-2B78-5F23-0E98-5C88EA3C678F}"/>
          </ac:spMkLst>
        </pc:spChg>
        <pc:spChg chg="mod">
          <ac:chgData name="Punaati,Chaitanya" userId="239e9d03-e2a0-4271-847f-a8d2fc117817" providerId="ADAL" clId="{A805469D-E96A-49BE-AE2C-070D7EDD65B2}" dt="2022-12-02T06:48:34.582" v="956" actId="14100"/>
          <ac:spMkLst>
            <pc:docMk/>
            <pc:sldMk cId="3535855273" sldId="266"/>
            <ac:spMk id="3" creationId="{3E3C86AC-F5FB-F512-DAB5-45FDA1A193AD}"/>
          </ac:spMkLst>
        </pc:spChg>
        <pc:picChg chg="add del">
          <ac:chgData name="Punaati,Chaitanya" userId="239e9d03-e2a0-4271-847f-a8d2fc117817" providerId="ADAL" clId="{A805469D-E96A-49BE-AE2C-070D7EDD65B2}" dt="2022-12-02T06:50:52.317" v="958"/>
          <ac:picMkLst>
            <pc:docMk/>
            <pc:sldMk cId="3535855273" sldId="266"/>
            <ac:picMk id="4" creationId="{63B606A7-DA55-733B-65B0-6F7D826C0429}"/>
          </ac:picMkLst>
        </pc:picChg>
      </pc:sldChg>
      <pc:sldChg chg="addSp delSp modSp add mod setBg delDesignElem">
        <pc:chgData name="Punaati,Chaitanya" userId="239e9d03-e2a0-4271-847f-a8d2fc117817" providerId="ADAL" clId="{A805469D-E96A-49BE-AE2C-070D7EDD65B2}" dt="2022-12-02T06:55:35.480" v="1011" actId="255"/>
        <pc:sldMkLst>
          <pc:docMk/>
          <pc:sldMk cId="3355085709" sldId="267"/>
        </pc:sldMkLst>
        <pc:spChg chg="mod ord">
          <ac:chgData name="Punaati,Chaitanya" userId="239e9d03-e2a0-4271-847f-a8d2fc117817" providerId="ADAL" clId="{A805469D-E96A-49BE-AE2C-070D7EDD65B2}" dt="2022-12-02T06:55:08.891" v="1009" actId="20577"/>
          <ac:spMkLst>
            <pc:docMk/>
            <pc:sldMk cId="3355085709" sldId="267"/>
            <ac:spMk id="2" creationId="{B0D5C8FE-D124-4A0E-98A9-4C6050F2DA22}"/>
          </ac:spMkLst>
        </pc:spChg>
        <pc:spChg chg="add mod">
          <ac:chgData name="Punaati,Chaitanya" userId="239e9d03-e2a0-4271-847f-a8d2fc117817" providerId="ADAL" clId="{A805469D-E96A-49BE-AE2C-070D7EDD65B2}" dt="2022-12-02T06:55:35.480" v="1011" actId="255"/>
          <ac:spMkLst>
            <pc:docMk/>
            <pc:sldMk cId="3355085709" sldId="267"/>
            <ac:spMk id="3" creationId="{67AFA63E-387A-2254-2427-2FC4763F4AF0}"/>
          </ac:spMkLst>
        </pc:spChg>
        <pc:spChg chg="add del">
          <ac:chgData name="Punaati,Chaitanya" userId="239e9d03-e2a0-4271-847f-a8d2fc117817" providerId="ADAL" clId="{A805469D-E96A-49BE-AE2C-070D7EDD65B2}" dt="2022-12-02T06:52:19.425" v="962" actId="26606"/>
          <ac:spMkLst>
            <pc:docMk/>
            <pc:sldMk cId="3355085709" sldId="267"/>
            <ac:spMk id="9" creationId="{F0A604E4-7307-451C-93BE-F1F7E1BF3BF8}"/>
          </ac:spMkLst>
        </pc:spChg>
        <pc:spChg chg="add del">
          <ac:chgData name="Punaati,Chaitanya" userId="239e9d03-e2a0-4271-847f-a8d2fc117817" providerId="ADAL" clId="{A805469D-E96A-49BE-AE2C-070D7EDD65B2}" dt="2022-12-02T06:52:19.425" v="962" actId="26606"/>
          <ac:spMkLst>
            <pc:docMk/>
            <pc:sldMk cId="3355085709" sldId="267"/>
            <ac:spMk id="11" creationId="{F7F3A0AA-35E5-4085-942B-737839030604}"/>
          </ac:spMkLst>
        </pc:spChg>
        <pc:spChg chg="add del">
          <ac:chgData name="Punaati,Chaitanya" userId="239e9d03-e2a0-4271-847f-a8d2fc117817" providerId="ADAL" clId="{A805469D-E96A-49BE-AE2C-070D7EDD65B2}" dt="2022-12-02T06:52:19.425" v="962" actId="26606"/>
          <ac:spMkLst>
            <pc:docMk/>
            <pc:sldMk cId="3355085709" sldId="267"/>
            <ac:spMk id="13" creationId="{402F5C38-C747-4173-ABBF-656E39E82130}"/>
          </ac:spMkLst>
        </pc:spChg>
        <pc:spChg chg="add del">
          <ac:chgData name="Punaati,Chaitanya" userId="239e9d03-e2a0-4271-847f-a8d2fc117817" providerId="ADAL" clId="{A805469D-E96A-49BE-AE2C-070D7EDD65B2}" dt="2022-12-02T06:52:19.425" v="962" actId="26606"/>
          <ac:spMkLst>
            <pc:docMk/>
            <pc:sldMk cId="3355085709" sldId="267"/>
            <ac:spMk id="15" creationId="{E37EECFC-A684-4391-AE85-4CDAF5565F61}"/>
          </ac:spMkLst>
        </pc:spChg>
        <pc:spChg chg="add del">
          <ac:chgData name="Punaati,Chaitanya" userId="239e9d03-e2a0-4271-847f-a8d2fc117817" providerId="ADAL" clId="{A805469D-E96A-49BE-AE2C-070D7EDD65B2}" dt="2022-12-02T06:52:23.657" v="964" actId="26606"/>
          <ac:spMkLst>
            <pc:docMk/>
            <pc:sldMk cId="3355085709" sldId="267"/>
            <ac:spMk id="17" creationId="{87CC2527-562A-4F69-B487-4371E5B243E7}"/>
          </ac:spMkLst>
        </pc:spChg>
        <pc:spChg chg="add del">
          <ac:chgData name="Punaati,Chaitanya" userId="239e9d03-e2a0-4271-847f-a8d2fc117817" providerId="ADAL" clId="{A805469D-E96A-49BE-AE2C-070D7EDD65B2}" dt="2022-12-02T06:52:41.937" v="966" actId="26606"/>
          <ac:spMkLst>
            <pc:docMk/>
            <pc:sldMk cId="3355085709" sldId="267"/>
            <ac:spMk id="32" creationId="{D55CD764-972B-4CA5-A885-53E55C63E174}"/>
          </ac:spMkLst>
        </pc:spChg>
        <pc:spChg chg="add del">
          <ac:chgData name="Punaati,Chaitanya" userId="239e9d03-e2a0-4271-847f-a8d2fc117817" providerId="ADAL" clId="{A805469D-E96A-49BE-AE2C-070D7EDD65B2}" dt="2022-12-02T06:52:41.937" v="966" actId="26606"/>
          <ac:spMkLst>
            <pc:docMk/>
            <pc:sldMk cId="3355085709" sldId="267"/>
            <ac:spMk id="33" creationId="{34165AB3-7006-4430-BCE3-25476BE13322}"/>
          </ac:spMkLst>
        </pc:spChg>
        <pc:spChg chg="add del">
          <ac:chgData name="Punaati,Chaitanya" userId="239e9d03-e2a0-4271-847f-a8d2fc117817" providerId="ADAL" clId="{A805469D-E96A-49BE-AE2C-070D7EDD65B2}" dt="2022-12-02T06:52:41.937" v="966" actId="26606"/>
          <ac:spMkLst>
            <pc:docMk/>
            <pc:sldMk cId="3355085709" sldId="267"/>
            <ac:spMk id="35" creationId="{E3E51905-F374-4E1A-97CF-B741584B74D5}"/>
          </ac:spMkLst>
        </pc:spChg>
        <pc:spChg chg="add del">
          <ac:chgData name="Punaati,Chaitanya" userId="239e9d03-e2a0-4271-847f-a8d2fc117817" providerId="ADAL" clId="{A805469D-E96A-49BE-AE2C-070D7EDD65B2}" dt="2022-12-02T06:54:14.308" v="996" actId="26606"/>
          <ac:spMkLst>
            <pc:docMk/>
            <pc:sldMk cId="3355085709" sldId="267"/>
            <ac:spMk id="41" creationId="{A8384FB5-9ADC-4DDC-881B-597D56F5B15D}"/>
          </ac:spMkLst>
        </pc:spChg>
        <pc:spChg chg="add del">
          <ac:chgData name="Punaati,Chaitanya" userId="239e9d03-e2a0-4271-847f-a8d2fc117817" providerId="ADAL" clId="{A805469D-E96A-49BE-AE2C-070D7EDD65B2}" dt="2022-12-02T06:54:14.308" v="996" actId="26606"/>
          <ac:spMkLst>
            <pc:docMk/>
            <pc:sldMk cId="3355085709" sldId="267"/>
            <ac:spMk id="42" creationId="{91E5A9A7-95C6-4F4F-B00E-C82E07FE62EF}"/>
          </ac:spMkLst>
        </pc:spChg>
        <pc:spChg chg="add del">
          <ac:chgData name="Punaati,Chaitanya" userId="239e9d03-e2a0-4271-847f-a8d2fc117817" providerId="ADAL" clId="{A805469D-E96A-49BE-AE2C-070D7EDD65B2}" dt="2022-12-02T06:54:14.308" v="996" actId="26606"/>
          <ac:spMkLst>
            <pc:docMk/>
            <pc:sldMk cId="3355085709" sldId="267"/>
            <ac:spMk id="43" creationId="{D07DD2DE-F619-49DD-B5E7-03A290FF4ED1}"/>
          </ac:spMkLst>
        </pc:spChg>
        <pc:spChg chg="add del">
          <ac:chgData name="Punaati,Chaitanya" userId="239e9d03-e2a0-4271-847f-a8d2fc117817" providerId="ADAL" clId="{A805469D-E96A-49BE-AE2C-070D7EDD65B2}" dt="2022-12-02T06:54:14.308" v="996" actId="26606"/>
          <ac:spMkLst>
            <pc:docMk/>
            <pc:sldMk cId="3355085709" sldId="267"/>
            <ac:spMk id="44" creationId="{85149191-5F60-4A28-AAFF-039F96B0F3EC}"/>
          </ac:spMkLst>
        </pc:spChg>
        <pc:spChg chg="add del">
          <ac:chgData name="Punaati,Chaitanya" userId="239e9d03-e2a0-4271-847f-a8d2fc117817" providerId="ADAL" clId="{A805469D-E96A-49BE-AE2C-070D7EDD65B2}" dt="2022-12-02T06:54:14.308" v="996" actId="26606"/>
          <ac:spMkLst>
            <pc:docMk/>
            <pc:sldMk cId="3355085709" sldId="267"/>
            <ac:spMk id="45" creationId="{F8260ED5-17F7-4158-B241-D51DD4CF1B7E}"/>
          </ac:spMkLst>
        </pc:spChg>
        <pc:spChg chg="add">
          <ac:chgData name="Punaati,Chaitanya" userId="239e9d03-e2a0-4271-847f-a8d2fc117817" providerId="ADAL" clId="{A805469D-E96A-49BE-AE2C-070D7EDD65B2}" dt="2022-12-02T06:54:14.308" v="996" actId="26606"/>
          <ac:spMkLst>
            <pc:docMk/>
            <pc:sldMk cId="3355085709" sldId="267"/>
            <ac:spMk id="50" creationId="{A8384FB5-9ADC-4DDC-881B-597D56F5B15D}"/>
          </ac:spMkLst>
        </pc:spChg>
        <pc:spChg chg="add">
          <ac:chgData name="Punaati,Chaitanya" userId="239e9d03-e2a0-4271-847f-a8d2fc117817" providerId="ADAL" clId="{A805469D-E96A-49BE-AE2C-070D7EDD65B2}" dt="2022-12-02T06:54:14.308" v="996" actId="26606"/>
          <ac:spMkLst>
            <pc:docMk/>
            <pc:sldMk cId="3355085709" sldId="267"/>
            <ac:spMk id="52" creationId="{91E5A9A7-95C6-4F4F-B00E-C82E07FE62EF}"/>
          </ac:spMkLst>
        </pc:spChg>
        <pc:spChg chg="add">
          <ac:chgData name="Punaati,Chaitanya" userId="239e9d03-e2a0-4271-847f-a8d2fc117817" providerId="ADAL" clId="{A805469D-E96A-49BE-AE2C-070D7EDD65B2}" dt="2022-12-02T06:54:14.308" v="996" actId="26606"/>
          <ac:spMkLst>
            <pc:docMk/>
            <pc:sldMk cId="3355085709" sldId="267"/>
            <ac:spMk id="54" creationId="{D07DD2DE-F619-49DD-B5E7-03A290FF4ED1}"/>
          </ac:spMkLst>
        </pc:spChg>
        <pc:spChg chg="add">
          <ac:chgData name="Punaati,Chaitanya" userId="239e9d03-e2a0-4271-847f-a8d2fc117817" providerId="ADAL" clId="{A805469D-E96A-49BE-AE2C-070D7EDD65B2}" dt="2022-12-02T06:54:14.308" v="996" actId="26606"/>
          <ac:spMkLst>
            <pc:docMk/>
            <pc:sldMk cId="3355085709" sldId="267"/>
            <ac:spMk id="56" creationId="{85149191-5F60-4A28-AAFF-039F96B0F3EC}"/>
          </ac:spMkLst>
        </pc:spChg>
        <pc:spChg chg="add">
          <ac:chgData name="Punaati,Chaitanya" userId="239e9d03-e2a0-4271-847f-a8d2fc117817" providerId="ADAL" clId="{A805469D-E96A-49BE-AE2C-070D7EDD65B2}" dt="2022-12-02T06:54:14.308" v="996" actId="26606"/>
          <ac:spMkLst>
            <pc:docMk/>
            <pc:sldMk cId="3355085709" sldId="267"/>
            <ac:spMk id="58" creationId="{F8260ED5-17F7-4158-B241-D51DD4CF1B7E}"/>
          </ac:spMkLst>
        </pc:spChg>
        <pc:spChg chg="del">
          <ac:chgData name="Punaati,Chaitanya" userId="239e9d03-e2a0-4271-847f-a8d2fc117817" providerId="ADAL" clId="{A805469D-E96A-49BE-AE2C-070D7EDD65B2}" dt="2022-12-02T06:51:02.278" v="960"/>
          <ac:spMkLst>
            <pc:docMk/>
            <pc:sldMk cId="3355085709" sldId="267"/>
            <ac:spMk id="135" creationId="{870A1295-61BC-4214-AA3E-D396673024D0}"/>
          </ac:spMkLst>
        </pc:spChg>
        <pc:grpChg chg="add del">
          <ac:chgData name="Punaati,Chaitanya" userId="239e9d03-e2a0-4271-847f-a8d2fc117817" providerId="ADAL" clId="{A805469D-E96A-49BE-AE2C-070D7EDD65B2}" dt="2022-12-02T06:52:41.937" v="966" actId="26606"/>
          <ac:grpSpMkLst>
            <pc:docMk/>
            <pc:sldMk cId="3355085709" sldId="267"/>
            <ac:grpSpMk id="34" creationId="{BEB2E44E-30A6-416E-A45D-B1E328629559}"/>
          </ac:grpSpMkLst>
        </pc:grpChg>
        <pc:grpChg chg="del">
          <ac:chgData name="Punaati,Chaitanya" userId="239e9d03-e2a0-4271-847f-a8d2fc117817" providerId="ADAL" clId="{A805469D-E96A-49BE-AE2C-070D7EDD65B2}" dt="2022-12-02T06:51:02.278" v="960"/>
          <ac:grpSpMkLst>
            <pc:docMk/>
            <pc:sldMk cId="3355085709" sldId="267"/>
            <ac:grpSpMk id="137" creationId="{0B139475-2B26-4CA9-9413-DE741E49F7BB}"/>
          </ac:grpSpMkLst>
        </pc:grpChg>
        <pc:picChg chg="mod ord">
          <ac:chgData name="Punaati,Chaitanya" userId="239e9d03-e2a0-4271-847f-a8d2fc117817" providerId="ADAL" clId="{A805469D-E96A-49BE-AE2C-070D7EDD65B2}" dt="2022-12-02T06:54:20.567" v="997" actId="1076"/>
          <ac:picMkLst>
            <pc:docMk/>
            <pc:sldMk cId="3355085709" sldId="267"/>
            <ac:picMk id="4" creationId="{46AD73D5-CA65-4B93-8714-ACA9483DC1FE}"/>
          </ac:picMkLst>
        </pc:picChg>
        <pc:cxnChg chg="add del">
          <ac:chgData name="Punaati,Chaitanya" userId="239e9d03-e2a0-4271-847f-a8d2fc117817" providerId="ADAL" clId="{A805469D-E96A-49BE-AE2C-070D7EDD65B2}" dt="2022-12-02T06:52:23.657" v="964" actId="26606"/>
          <ac:cxnSpMkLst>
            <pc:docMk/>
            <pc:sldMk cId="3355085709" sldId="267"/>
            <ac:cxnSpMk id="18" creationId="{BCDAEC91-5BCE-4B55-9CC0-43EF94CB734B}"/>
          </ac:cxnSpMkLst>
        </pc:cxnChg>
      </pc:sldChg>
      <pc:sldChg chg="addSp delSp modSp add mod setBg delDesignElem">
        <pc:chgData name="Punaati,Chaitanya" userId="239e9d03-e2a0-4271-847f-a8d2fc117817" providerId="ADAL" clId="{A805469D-E96A-49BE-AE2C-070D7EDD65B2}" dt="2022-12-02T06:58:15.772" v="1052" actId="255"/>
        <pc:sldMkLst>
          <pc:docMk/>
          <pc:sldMk cId="1785903787" sldId="268"/>
        </pc:sldMkLst>
        <pc:spChg chg="mod">
          <ac:chgData name="Punaati,Chaitanya" userId="239e9d03-e2a0-4271-847f-a8d2fc117817" providerId="ADAL" clId="{A805469D-E96A-49BE-AE2C-070D7EDD65B2}" dt="2022-12-02T06:58:01.595" v="1051" actId="20577"/>
          <ac:spMkLst>
            <pc:docMk/>
            <pc:sldMk cId="1785903787" sldId="268"/>
            <ac:spMk id="2" creationId="{B0D5C8FE-D124-4A0E-98A9-4C6050F2DA22}"/>
          </ac:spMkLst>
        </pc:spChg>
        <pc:spChg chg="add mod">
          <ac:chgData name="Punaati,Chaitanya" userId="239e9d03-e2a0-4271-847f-a8d2fc117817" providerId="ADAL" clId="{A805469D-E96A-49BE-AE2C-070D7EDD65B2}" dt="2022-12-02T06:58:15.772" v="1052" actId="255"/>
          <ac:spMkLst>
            <pc:docMk/>
            <pc:sldMk cId="1785903787" sldId="268"/>
            <ac:spMk id="3" creationId="{1676EC3D-EC6F-8B74-E88E-60E4650F5934}"/>
          </ac:spMkLst>
        </pc:spChg>
        <pc:spChg chg="add">
          <ac:chgData name="Punaati,Chaitanya" userId="239e9d03-e2a0-4271-847f-a8d2fc117817" providerId="ADAL" clId="{A805469D-E96A-49BE-AE2C-070D7EDD65B2}" dt="2022-12-02T06:57:28.580" v="1046" actId="26606"/>
          <ac:spMkLst>
            <pc:docMk/>
            <pc:sldMk cId="1785903787" sldId="268"/>
            <ac:spMk id="9" creationId="{F0A604E4-7307-451C-93BE-F1F7E1BF3BF8}"/>
          </ac:spMkLst>
        </pc:spChg>
        <pc:spChg chg="add">
          <ac:chgData name="Punaati,Chaitanya" userId="239e9d03-e2a0-4271-847f-a8d2fc117817" providerId="ADAL" clId="{A805469D-E96A-49BE-AE2C-070D7EDD65B2}" dt="2022-12-02T06:57:28.580" v="1046" actId="26606"/>
          <ac:spMkLst>
            <pc:docMk/>
            <pc:sldMk cId="1785903787" sldId="268"/>
            <ac:spMk id="11" creationId="{F7F3A0AA-35E5-4085-942B-737839030604}"/>
          </ac:spMkLst>
        </pc:spChg>
        <pc:spChg chg="add">
          <ac:chgData name="Punaati,Chaitanya" userId="239e9d03-e2a0-4271-847f-a8d2fc117817" providerId="ADAL" clId="{A805469D-E96A-49BE-AE2C-070D7EDD65B2}" dt="2022-12-02T06:57:28.580" v="1046" actId="26606"/>
          <ac:spMkLst>
            <pc:docMk/>
            <pc:sldMk cId="1785903787" sldId="268"/>
            <ac:spMk id="13" creationId="{402F5C38-C747-4173-ABBF-656E39E82130}"/>
          </ac:spMkLst>
        </pc:spChg>
        <pc:spChg chg="add">
          <ac:chgData name="Punaati,Chaitanya" userId="239e9d03-e2a0-4271-847f-a8d2fc117817" providerId="ADAL" clId="{A805469D-E96A-49BE-AE2C-070D7EDD65B2}" dt="2022-12-02T06:57:28.580" v="1046" actId="26606"/>
          <ac:spMkLst>
            <pc:docMk/>
            <pc:sldMk cId="1785903787" sldId="268"/>
            <ac:spMk id="15" creationId="{E37EECFC-A684-4391-AE85-4CDAF5565F61}"/>
          </ac:spMkLst>
        </pc:spChg>
        <pc:spChg chg="del">
          <ac:chgData name="Punaati,Chaitanya" userId="239e9d03-e2a0-4271-847f-a8d2fc117817" providerId="ADAL" clId="{A805469D-E96A-49BE-AE2C-070D7EDD65B2}" dt="2022-12-02T06:55:48.159" v="1013"/>
          <ac:spMkLst>
            <pc:docMk/>
            <pc:sldMk cId="1785903787" sldId="268"/>
            <ac:spMk id="71" creationId="{870A1295-61BC-4214-AA3E-D396673024D0}"/>
          </ac:spMkLst>
        </pc:spChg>
        <pc:grpChg chg="del">
          <ac:chgData name="Punaati,Chaitanya" userId="239e9d03-e2a0-4271-847f-a8d2fc117817" providerId="ADAL" clId="{A805469D-E96A-49BE-AE2C-070D7EDD65B2}" dt="2022-12-02T06:55:48.159" v="1013"/>
          <ac:grpSpMkLst>
            <pc:docMk/>
            <pc:sldMk cId="1785903787" sldId="268"/>
            <ac:grpSpMk id="73" creationId="{0B139475-2B26-4CA9-9413-DE741E49F7BB}"/>
          </ac:grpSpMkLst>
        </pc:grpChg>
        <pc:picChg chg="mod ord">
          <ac:chgData name="Punaati,Chaitanya" userId="239e9d03-e2a0-4271-847f-a8d2fc117817" providerId="ADAL" clId="{A805469D-E96A-49BE-AE2C-070D7EDD65B2}" dt="2022-12-02T06:57:42.850" v="1047" actId="27614"/>
          <ac:picMkLst>
            <pc:docMk/>
            <pc:sldMk cId="1785903787" sldId="268"/>
            <ac:picMk id="4" creationId="{F78C5DF8-0CC2-46EB-954E-F271A74A7DDE}"/>
          </ac:picMkLst>
        </pc:picChg>
      </pc:sldChg>
      <pc:sldChg chg="addSp delSp modSp add mod setBg delDesignElem">
        <pc:chgData name="Punaati,Chaitanya" userId="239e9d03-e2a0-4271-847f-a8d2fc117817" providerId="ADAL" clId="{A805469D-E96A-49BE-AE2C-070D7EDD65B2}" dt="2022-12-02T07:03:55.576" v="1090" actId="26606"/>
        <pc:sldMkLst>
          <pc:docMk/>
          <pc:sldMk cId="2840014026" sldId="277"/>
        </pc:sldMkLst>
        <pc:spChg chg="mod">
          <ac:chgData name="Punaati,Chaitanya" userId="239e9d03-e2a0-4271-847f-a8d2fc117817" providerId="ADAL" clId="{A805469D-E96A-49BE-AE2C-070D7EDD65B2}" dt="2022-12-02T07:03:55.517" v="1089" actId="26606"/>
          <ac:spMkLst>
            <pc:docMk/>
            <pc:sldMk cId="2840014026" sldId="277"/>
            <ac:spMk id="2" creationId="{98601251-8680-46F0-8126-C77870AF0BE2}"/>
          </ac:spMkLst>
        </pc:spChg>
        <pc:spChg chg="del">
          <ac:chgData name="Punaati,Chaitanya" userId="239e9d03-e2a0-4271-847f-a8d2fc117817" providerId="ADAL" clId="{A805469D-E96A-49BE-AE2C-070D7EDD65B2}" dt="2022-12-02T06:59:33.975" v="1056" actId="26606"/>
          <ac:spMkLst>
            <pc:docMk/>
            <pc:sldMk cId="2840014026" sldId="277"/>
            <ac:spMk id="3" creationId="{E5EC7F87-66B4-4F65-BB3D-5AED28F4AB57}"/>
          </ac:spMkLst>
        </pc:spChg>
        <pc:spChg chg="add del">
          <ac:chgData name="Punaati,Chaitanya" userId="239e9d03-e2a0-4271-847f-a8d2fc117817" providerId="ADAL" clId="{A805469D-E96A-49BE-AE2C-070D7EDD65B2}" dt="2022-12-02T07:03:55.576" v="1090" actId="26606"/>
          <ac:spMkLst>
            <pc:docMk/>
            <pc:sldMk cId="2840014026" sldId="277"/>
            <ac:spMk id="9" creationId="{BACC6370-2D7E-4714-9D71-7542949D7D5D}"/>
          </ac:spMkLst>
        </pc:spChg>
        <pc:spChg chg="add del">
          <ac:chgData name="Punaati,Chaitanya" userId="239e9d03-e2a0-4271-847f-a8d2fc117817" providerId="ADAL" clId="{A805469D-E96A-49BE-AE2C-070D7EDD65B2}" dt="2022-12-02T07:03:55.576" v="1090" actId="26606"/>
          <ac:spMkLst>
            <pc:docMk/>
            <pc:sldMk cId="2840014026" sldId="277"/>
            <ac:spMk id="11" creationId="{F68B3F68-107C-434F-AA38-110D5EA91B85}"/>
          </ac:spMkLst>
        </pc:spChg>
        <pc:spChg chg="add del">
          <ac:chgData name="Punaati,Chaitanya" userId="239e9d03-e2a0-4271-847f-a8d2fc117817" providerId="ADAL" clId="{A805469D-E96A-49BE-AE2C-070D7EDD65B2}" dt="2022-12-02T07:03:55.576" v="1090" actId="26606"/>
          <ac:spMkLst>
            <pc:docMk/>
            <pc:sldMk cId="2840014026" sldId="277"/>
            <ac:spMk id="13" creationId="{AAD0DBB9-1A4B-4391-81D4-CB19F9AB918A}"/>
          </ac:spMkLst>
        </pc:spChg>
        <pc:spChg chg="add del">
          <ac:chgData name="Punaati,Chaitanya" userId="239e9d03-e2a0-4271-847f-a8d2fc117817" providerId="ADAL" clId="{A805469D-E96A-49BE-AE2C-070D7EDD65B2}" dt="2022-12-02T07:03:55.576" v="1090" actId="26606"/>
          <ac:spMkLst>
            <pc:docMk/>
            <pc:sldMk cId="2840014026" sldId="277"/>
            <ac:spMk id="15" creationId="{063BBA22-50EA-4C4D-BE05-F1CE4E63AA56}"/>
          </ac:spMkLst>
        </pc:spChg>
        <pc:spChg chg="del">
          <ac:chgData name="Punaati,Chaitanya" userId="239e9d03-e2a0-4271-847f-a8d2fc117817" providerId="ADAL" clId="{A805469D-E96A-49BE-AE2C-070D7EDD65B2}" dt="2022-12-02T06:59:25.570" v="1055"/>
          <ac:spMkLst>
            <pc:docMk/>
            <pc:sldMk cId="2840014026" sldId="277"/>
            <ac:spMk id="17" creationId="{081EA652-8C6A-4E69-BEB9-170809474553}"/>
          </ac:spMkLst>
        </pc:spChg>
        <pc:spChg chg="del">
          <ac:chgData name="Punaati,Chaitanya" userId="239e9d03-e2a0-4271-847f-a8d2fc117817" providerId="ADAL" clId="{A805469D-E96A-49BE-AE2C-070D7EDD65B2}" dt="2022-12-02T06:59:25.570" v="1055"/>
          <ac:spMkLst>
            <pc:docMk/>
            <pc:sldMk cId="2840014026" sldId="277"/>
            <ac:spMk id="19" creationId="{5298780A-33B9-4EA2-8F67-DE68AD62841B}"/>
          </ac:spMkLst>
        </pc:spChg>
        <pc:spChg chg="add del">
          <ac:chgData name="Punaati,Chaitanya" userId="239e9d03-e2a0-4271-847f-a8d2fc117817" providerId="ADAL" clId="{A805469D-E96A-49BE-AE2C-070D7EDD65B2}" dt="2022-12-02T07:03:55.517" v="1089" actId="26606"/>
          <ac:spMkLst>
            <pc:docMk/>
            <pc:sldMk cId="2840014026" sldId="277"/>
            <ac:spMk id="20" creationId="{2B566528-1B12-4246-9431-5C2D7D081168}"/>
          </ac:spMkLst>
        </pc:spChg>
        <pc:spChg chg="del">
          <ac:chgData name="Punaati,Chaitanya" userId="239e9d03-e2a0-4271-847f-a8d2fc117817" providerId="ADAL" clId="{A805469D-E96A-49BE-AE2C-070D7EDD65B2}" dt="2022-12-02T06:59:25.570" v="1055"/>
          <ac:spMkLst>
            <pc:docMk/>
            <pc:sldMk cId="2840014026" sldId="277"/>
            <ac:spMk id="21" creationId="{7F488E8B-4E1E-4402-8935-D4E6C02615C7}"/>
          </ac:spMkLst>
        </pc:spChg>
        <pc:spChg chg="add del">
          <ac:chgData name="Punaati,Chaitanya" userId="239e9d03-e2a0-4271-847f-a8d2fc117817" providerId="ADAL" clId="{A805469D-E96A-49BE-AE2C-070D7EDD65B2}" dt="2022-12-02T07:03:55.517" v="1089" actId="26606"/>
          <ac:spMkLst>
            <pc:docMk/>
            <pc:sldMk cId="2840014026" sldId="277"/>
            <ac:spMk id="22" creationId="{2E80C965-DB6D-4F81-9E9E-B027384D0BD6}"/>
          </ac:spMkLst>
        </pc:spChg>
        <pc:spChg chg="add del">
          <ac:chgData name="Punaati,Chaitanya" userId="239e9d03-e2a0-4271-847f-a8d2fc117817" providerId="ADAL" clId="{A805469D-E96A-49BE-AE2C-070D7EDD65B2}" dt="2022-12-02T07:03:55.517" v="1089" actId="26606"/>
          <ac:spMkLst>
            <pc:docMk/>
            <pc:sldMk cId="2840014026" sldId="277"/>
            <ac:spMk id="24" creationId="{A580F890-B085-4E95-96AA-55AEBEC5CE6E}"/>
          </ac:spMkLst>
        </pc:spChg>
        <pc:spChg chg="add del">
          <ac:chgData name="Punaati,Chaitanya" userId="239e9d03-e2a0-4271-847f-a8d2fc117817" providerId="ADAL" clId="{A805469D-E96A-49BE-AE2C-070D7EDD65B2}" dt="2022-12-02T07:03:55.517" v="1089" actId="26606"/>
          <ac:spMkLst>
            <pc:docMk/>
            <pc:sldMk cId="2840014026" sldId="277"/>
            <ac:spMk id="26" creationId="{D3F51FEB-38FB-4F6C-9F7B-2F2AFAB65463}"/>
          </ac:spMkLst>
        </pc:spChg>
        <pc:spChg chg="add del">
          <ac:chgData name="Punaati,Chaitanya" userId="239e9d03-e2a0-4271-847f-a8d2fc117817" providerId="ADAL" clId="{A805469D-E96A-49BE-AE2C-070D7EDD65B2}" dt="2022-12-02T07:03:55.517" v="1089" actId="26606"/>
          <ac:spMkLst>
            <pc:docMk/>
            <pc:sldMk cId="2840014026" sldId="277"/>
            <ac:spMk id="28" creationId="{1E547BA6-BAE0-43BB-A7CA-60F69CE252F0}"/>
          </ac:spMkLst>
        </pc:spChg>
        <pc:spChg chg="add">
          <ac:chgData name="Punaati,Chaitanya" userId="239e9d03-e2a0-4271-847f-a8d2fc117817" providerId="ADAL" clId="{A805469D-E96A-49BE-AE2C-070D7EDD65B2}" dt="2022-12-02T07:03:55.576" v="1090" actId="26606"/>
          <ac:spMkLst>
            <pc:docMk/>
            <pc:sldMk cId="2840014026" sldId="277"/>
            <ac:spMk id="30" creationId="{BACC6370-2D7E-4714-9D71-7542949D7D5D}"/>
          </ac:spMkLst>
        </pc:spChg>
        <pc:spChg chg="add">
          <ac:chgData name="Punaati,Chaitanya" userId="239e9d03-e2a0-4271-847f-a8d2fc117817" providerId="ADAL" clId="{A805469D-E96A-49BE-AE2C-070D7EDD65B2}" dt="2022-12-02T07:03:55.576" v="1090" actId="26606"/>
          <ac:spMkLst>
            <pc:docMk/>
            <pc:sldMk cId="2840014026" sldId="277"/>
            <ac:spMk id="31" creationId="{F68B3F68-107C-434F-AA38-110D5EA91B85}"/>
          </ac:spMkLst>
        </pc:spChg>
        <pc:spChg chg="add">
          <ac:chgData name="Punaati,Chaitanya" userId="239e9d03-e2a0-4271-847f-a8d2fc117817" providerId="ADAL" clId="{A805469D-E96A-49BE-AE2C-070D7EDD65B2}" dt="2022-12-02T07:03:55.576" v="1090" actId="26606"/>
          <ac:spMkLst>
            <pc:docMk/>
            <pc:sldMk cId="2840014026" sldId="277"/>
            <ac:spMk id="32" creationId="{AAD0DBB9-1A4B-4391-81D4-CB19F9AB918A}"/>
          </ac:spMkLst>
        </pc:spChg>
        <pc:spChg chg="add">
          <ac:chgData name="Punaati,Chaitanya" userId="239e9d03-e2a0-4271-847f-a8d2fc117817" providerId="ADAL" clId="{A805469D-E96A-49BE-AE2C-070D7EDD65B2}" dt="2022-12-02T07:03:55.576" v="1090" actId="26606"/>
          <ac:spMkLst>
            <pc:docMk/>
            <pc:sldMk cId="2840014026" sldId="277"/>
            <ac:spMk id="33" creationId="{063BBA22-50EA-4C4D-BE05-F1CE4E63AA56}"/>
          </ac:spMkLst>
        </pc:spChg>
        <pc:graphicFrameChg chg="add mod modGraphic">
          <ac:chgData name="Punaati,Chaitanya" userId="239e9d03-e2a0-4271-847f-a8d2fc117817" providerId="ADAL" clId="{A805469D-E96A-49BE-AE2C-070D7EDD65B2}" dt="2022-12-02T07:03:55.576" v="1090" actId="26606"/>
          <ac:graphicFrameMkLst>
            <pc:docMk/>
            <pc:sldMk cId="2840014026" sldId="277"/>
            <ac:graphicFrameMk id="5" creationId="{8324D9A8-8F78-F2AA-428F-744FFEC2DE21}"/>
          </ac:graphicFrameMkLst>
        </pc:graphicFrameChg>
        <pc:cxnChg chg="del">
          <ac:chgData name="Punaati,Chaitanya" userId="239e9d03-e2a0-4271-847f-a8d2fc117817" providerId="ADAL" clId="{A805469D-E96A-49BE-AE2C-070D7EDD65B2}" dt="2022-12-02T06:59:25.570" v="1055"/>
          <ac:cxnSpMkLst>
            <pc:docMk/>
            <pc:sldMk cId="2840014026" sldId="277"/>
            <ac:cxnSpMk id="23" creationId="{23AAC9B5-8015-485C-ACF9-A750390E9A56}"/>
          </ac:cxnSpMkLst>
        </pc:cxnChg>
      </pc:sldChg>
      <pc:sldChg chg="addSp delSp modSp add mod setBg">
        <pc:chgData name="Punaati,Chaitanya" userId="239e9d03-e2a0-4271-847f-a8d2fc117817" providerId="ADAL" clId="{A805469D-E96A-49BE-AE2C-070D7EDD65B2}" dt="2022-12-02T07:02:31.592" v="1087" actId="26606"/>
        <pc:sldMkLst>
          <pc:docMk/>
          <pc:sldMk cId="359972104" sldId="293"/>
        </pc:sldMkLst>
        <pc:spChg chg="mod">
          <ac:chgData name="Punaati,Chaitanya" userId="239e9d03-e2a0-4271-847f-a8d2fc117817" providerId="ADAL" clId="{A805469D-E96A-49BE-AE2C-070D7EDD65B2}" dt="2022-12-02T07:02:31.592" v="1087" actId="26606"/>
          <ac:spMkLst>
            <pc:docMk/>
            <pc:sldMk cId="359972104" sldId="293"/>
            <ac:spMk id="2" creationId="{39047788-096E-4FA5-B1DB-27F757B2B816}"/>
          </ac:spMkLst>
        </pc:spChg>
        <pc:spChg chg="del mod">
          <ac:chgData name="Punaati,Chaitanya" userId="239e9d03-e2a0-4271-847f-a8d2fc117817" providerId="ADAL" clId="{A805469D-E96A-49BE-AE2C-070D7EDD65B2}" dt="2022-12-02T07:02:31.592" v="1087" actId="26606"/>
          <ac:spMkLst>
            <pc:docMk/>
            <pc:sldMk cId="359972104" sldId="293"/>
            <ac:spMk id="3" creationId="{8B53C6C1-A544-43FD-82BA-5AE03DFC2894}"/>
          </ac:spMkLst>
        </pc:spChg>
        <pc:spChg chg="del">
          <ac:chgData name="Punaati,Chaitanya" userId="239e9d03-e2a0-4271-847f-a8d2fc117817" providerId="ADAL" clId="{A805469D-E96A-49BE-AE2C-070D7EDD65B2}" dt="2022-12-02T07:00:38.330" v="1057" actId="21"/>
          <ac:spMkLst>
            <pc:docMk/>
            <pc:sldMk cId="359972104" sldId="293"/>
            <ac:spMk id="6" creationId="{82CF7706-2FB6-BB63-0095-5D043A8B1496}"/>
          </ac:spMkLst>
        </pc:spChg>
        <pc:spChg chg="add">
          <ac:chgData name="Punaati,Chaitanya" userId="239e9d03-e2a0-4271-847f-a8d2fc117817" providerId="ADAL" clId="{A805469D-E96A-49BE-AE2C-070D7EDD65B2}" dt="2022-12-02T07:02:31.592" v="1087" actId="26606"/>
          <ac:spMkLst>
            <pc:docMk/>
            <pc:sldMk cId="359972104" sldId="293"/>
            <ac:spMk id="9" creationId="{BACC6370-2D7E-4714-9D71-7542949D7D5D}"/>
          </ac:spMkLst>
        </pc:spChg>
        <pc:spChg chg="add">
          <ac:chgData name="Punaati,Chaitanya" userId="239e9d03-e2a0-4271-847f-a8d2fc117817" providerId="ADAL" clId="{A805469D-E96A-49BE-AE2C-070D7EDD65B2}" dt="2022-12-02T07:02:31.592" v="1087" actId="26606"/>
          <ac:spMkLst>
            <pc:docMk/>
            <pc:sldMk cId="359972104" sldId="293"/>
            <ac:spMk id="11" creationId="{F68B3F68-107C-434F-AA38-110D5EA91B85}"/>
          </ac:spMkLst>
        </pc:spChg>
        <pc:spChg chg="add">
          <ac:chgData name="Punaati,Chaitanya" userId="239e9d03-e2a0-4271-847f-a8d2fc117817" providerId="ADAL" clId="{A805469D-E96A-49BE-AE2C-070D7EDD65B2}" dt="2022-12-02T07:02:31.592" v="1087" actId="26606"/>
          <ac:spMkLst>
            <pc:docMk/>
            <pc:sldMk cId="359972104" sldId="293"/>
            <ac:spMk id="13" creationId="{AAD0DBB9-1A4B-4391-81D4-CB19F9AB918A}"/>
          </ac:spMkLst>
        </pc:spChg>
        <pc:spChg chg="add">
          <ac:chgData name="Punaati,Chaitanya" userId="239e9d03-e2a0-4271-847f-a8d2fc117817" providerId="ADAL" clId="{A805469D-E96A-49BE-AE2C-070D7EDD65B2}" dt="2022-12-02T07:02:31.592" v="1087" actId="26606"/>
          <ac:spMkLst>
            <pc:docMk/>
            <pc:sldMk cId="359972104" sldId="293"/>
            <ac:spMk id="15" creationId="{063BBA22-50EA-4C4D-BE05-F1CE4E63AA56}"/>
          </ac:spMkLst>
        </pc:spChg>
        <pc:spChg chg="del">
          <ac:chgData name="Punaati,Chaitanya" userId="239e9d03-e2a0-4271-847f-a8d2fc117817" providerId="ADAL" clId="{A805469D-E96A-49BE-AE2C-070D7EDD65B2}" dt="2022-12-02T07:01:42.340" v="1061" actId="21"/>
          <ac:spMkLst>
            <pc:docMk/>
            <pc:sldMk cId="359972104" sldId="293"/>
            <ac:spMk id="21" creationId="{2B6094B1-6C42-D484-D87B-7135AB75480A}"/>
          </ac:spMkLst>
        </pc:spChg>
        <pc:spChg chg="del mod">
          <ac:chgData name="Punaati,Chaitanya" userId="239e9d03-e2a0-4271-847f-a8d2fc117817" providerId="ADAL" clId="{A805469D-E96A-49BE-AE2C-070D7EDD65B2}" dt="2022-12-02T07:01:38.105" v="1060" actId="21"/>
          <ac:spMkLst>
            <pc:docMk/>
            <pc:sldMk cId="359972104" sldId="293"/>
            <ac:spMk id="22" creationId="{14FBEB86-4D82-E882-56D9-7563136367EA}"/>
          </ac:spMkLst>
        </pc:spChg>
        <pc:graphicFrameChg chg="add">
          <ac:chgData name="Punaati,Chaitanya" userId="239e9d03-e2a0-4271-847f-a8d2fc117817" providerId="ADAL" clId="{A805469D-E96A-49BE-AE2C-070D7EDD65B2}" dt="2022-12-02T07:02:31.592" v="1087" actId="26606"/>
          <ac:graphicFrameMkLst>
            <pc:docMk/>
            <pc:sldMk cId="359972104" sldId="293"/>
            <ac:graphicFrameMk id="5" creationId="{6374DF36-053B-E78E-69F4-B53078B26FBE}"/>
          </ac:graphicFrameMkLst>
        </pc:graphicFrame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37E6A6-77AF-4775-A076-6F59E7D68E0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E3C18D3-917A-46D6-8874-836612348548}">
      <dgm:prSet/>
      <dgm:spPr/>
      <dgm:t>
        <a:bodyPr/>
        <a:lstStyle/>
        <a:p>
          <a:r>
            <a:rPr lang="en-US"/>
            <a:t>First issue we faced with the project with react-router Dom  </a:t>
          </a:r>
          <a:r>
            <a:rPr lang="en-US">
              <a:sym typeface="Wingdings" panose="05000000000000000000" pitchFamily="2" charset="2"/>
            </a:rPr>
            <a:t></a:t>
          </a:r>
          <a:r>
            <a:rPr lang="en-US"/>
            <a:t> Installed the latest version in the project.</a:t>
          </a:r>
        </a:p>
      </dgm:t>
    </dgm:pt>
    <dgm:pt modelId="{E2B5DED2-6AC4-450A-A35D-D017EA689FB5}" type="parTrans" cxnId="{2C7428FD-C358-4FF9-AAF7-F1960850EE18}">
      <dgm:prSet/>
      <dgm:spPr/>
      <dgm:t>
        <a:bodyPr/>
        <a:lstStyle/>
        <a:p>
          <a:endParaRPr lang="en-US"/>
        </a:p>
      </dgm:t>
    </dgm:pt>
    <dgm:pt modelId="{B04CFBAB-8E86-4F55-9891-CDF548ED0DEC}" type="sibTrans" cxnId="{2C7428FD-C358-4FF9-AAF7-F1960850EE18}">
      <dgm:prSet/>
      <dgm:spPr/>
      <dgm:t>
        <a:bodyPr/>
        <a:lstStyle/>
        <a:p>
          <a:endParaRPr lang="en-US"/>
        </a:p>
      </dgm:t>
    </dgm:pt>
    <dgm:pt modelId="{D5D8E2AA-2C77-4A4F-92AB-A858C96B3157}">
      <dgm:prSet/>
      <dgm:spPr/>
      <dgm:t>
        <a:bodyPr/>
        <a:lstStyle/>
        <a:p>
          <a:r>
            <a:rPr lang="en-US"/>
            <a:t>To store the appointment details in the database, initially we have used set(). This method overwrites the data.  </a:t>
          </a:r>
          <a:r>
            <a:rPr lang="en-US">
              <a:sym typeface="Wingdings" panose="05000000000000000000" pitchFamily="2" charset="2"/>
            </a:rPr>
            <a:t></a:t>
          </a:r>
          <a:r>
            <a:rPr lang="en-US"/>
            <a:t> Used update().</a:t>
          </a:r>
        </a:p>
      </dgm:t>
    </dgm:pt>
    <dgm:pt modelId="{886FA743-6A58-49EA-ABBB-A209C18B0D58}" type="parTrans" cxnId="{370343C5-89FB-4013-9355-EDF572480744}">
      <dgm:prSet/>
      <dgm:spPr/>
      <dgm:t>
        <a:bodyPr/>
        <a:lstStyle/>
        <a:p>
          <a:endParaRPr lang="en-US"/>
        </a:p>
      </dgm:t>
    </dgm:pt>
    <dgm:pt modelId="{0691F5BD-0479-435F-B524-00FF34EEEE64}" type="sibTrans" cxnId="{370343C5-89FB-4013-9355-EDF572480744}">
      <dgm:prSet/>
      <dgm:spPr/>
      <dgm:t>
        <a:bodyPr/>
        <a:lstStyle/>
        <a:p>
          <a:endParaRPr lang="en-US"/>
        </a:p>
      </dgm:t>
    </dgm:pt>
    <dgm:pt modelId="{5A3C695D-C777-40FB-8585-3BD1BB944D5B}">
      <dgm:prSet/>
      <dgm:spPr/>
      <dgm:t>
        <a:bodyPr/>
        <a:lstStyle/>
        <a:p>
          <a:r>
            <a:rPr lang="en-US"/>
            <a:t>To read data from database, we used to get().  </a:t>
          </a:r>
          <a:r>
            <a:rPr lang="en-US">
              <a:sym typeface="Wingdings" panose="05000000000000000000" pitchFamily="2" charset="2"/>
            </a:rPr>
            <a:t></a:t>
          </a:r>
          <a:r>
            <a:rPr lang="en-US"/>
            <a:t> We used snapshot.val().</a:t>
          </a:r>
        </a:p>
      </dgm:t>
    </dgm:pt>
    <dgm:pt modelId="{F2650A58-E8A8-4299-9729-AF9022786A08}" type="parTrans" cxnId="{BEDFE695-1E03-4B0F-8895-498F353F50CA}">
      <dgm:prSet/>
      <dgm:spPr/>
      <dgm:t>
        <a:bodyPr/>
        <a:lstStyle/>
        <a:p>
          <a:endParaRPr lang="en-US"/>
        </a:p>
      </dgm:t>
    </dgm:pt>
    <dgm:pt modelId="{2D31BDEC-A6FA-495C-8A72-F02110242C31}" type="sibTrans" cxnId="{BEDFE695-1E03-4B0F-8895-498F353F50CA}">
      <dgm:prSet/>
      <dgm:spPr/>
      <dgm:t>
        <a:bodyPr/>
        <a:lstStyle/>
        <a:p>
          <a:endParaRPr lang="en-US"/>
        </a:p>
      </dgm:t>
    </dgm:pt>
    <dgm:pt modelId="{E9977EFA-6FD8-4D96-881C-8344156CF4A5}" type="pres">
      <dgm:prSet presAssocID="{E537E6A6-77AF-4775-A076-6F59E7D68E0B}" presName="hierChild1" presStyleCnt="0">
        <dgm:presLayoutVars>
          <dgm:chPref val="1"/>
          <dgm:dir/>
          <dgm:animOne val="branch"/>
          <dgm:animLvl val="lvl"/>
          <dgm:resizeHandles/>
        </dgm:presLayoutVars>
      </dgm:prSet>
      <dgm:spPr/>
    </dgm:pt>
    <dgm:pt modelId="{A113C486-7384-48E3-B2D9-026121C58F92}" type="pres">
      <dgm:prSet presAssocID="{6E3C18D3-917A-46D6-8874-836612348548}" presName="hierRoot1" presStyleCnt="0"/>
      <dgm:spPr/>
    </dgm:pt>
    <dgm:pt modelId="{62DBDA55-C32E-4F7A-8697-7A42A4F66881}" type="pres">
      <dgm:prSet presAssocID="{6E3C18D3-917A-46D6-8874-836612348548}" presName="composite" presStyleCnt="0"/>
      <dgm:spPr/>
    </dgm:pt>
    <dgm:pt modelId="{C37446FD-D8A4-4026-A0AA-CEB8C159ED5E}" type="pres">
      <dgm:prSet presAssocID="{6E3C18D3-917A-46D6-8874-836612348548}" presName="background" presStyleLbl="node0" presStyleIdx="0" presStyleCnt="3"/>
      <dgm:spPr/>
    </dgm:pt>
    <dgm:pt modelId="{88FA6B89-2E01-494C-AF9F-A73D6AFB4F84}" type="pres">
      <dgm:prSet presAssocID="{6E3C18D3-917A-46D6-8874-836612348548}" presName="text" presStyleLbl="fgAcc0" presStyleIdx="0" presStyleCnt="3">
        <dgm:presLayoutVars>
          <dgm:chPref val="3"/>
        </dgm:presLayoutVars>
      </dgm:prSet>
      <dgm:spPr/>
    </dgm:pt>
    <dgm:pt modelId="{F008D26C-CDB3-4905-8866-D7437119A9FA}" type="pres">
      <dgm:prSet presAssocID="{6E3C18D3-917A-46D6-8874-836612348548}" presName="hierChild2" presStyleCnt="0"/>
      <dgm:spPr/>
    </dgm:pt>
    <dgm:pt modelId="{CD09AC55-984C-442B-9069-239327FAE391}" type="pres">
      <dgm:prSet presAssocID="{D5D8E2AA-2C77-4A4F-92AB-A858C96B3157}" presName="hierRoot1" presStyleCnt="0"/>
      <dgm:spPr/>
    </dgm:pt>
    <dgm:pt modelId="{E3371128-0023-4B67-A347-49B56E100E33}" type="pres">
      <dgm:prSet presAssocID="{D5D8E2AA-2C77-4A4F-92AB-A858C96B3157}" presName="composite" presStyleCnt="0"/>
      <dgm:spPr/>
    </dgm:pt>
    <dgm:pt modelId="{4B2190AD-9369-48EB-9322-AA83ACB19FEE}" type="pres">
      <dgm:prSet presAssocID="{D5D8E2AA-2C77-4A4F-92AB-A858C96B3157}" presName="background" presStyleLbl="node0" presStyleIdx="1" presStyleCnt="3"/>
      <dgm:spPr/>
    </dgm:pt>
    <dgm:pt modelId="{B32FEF80-6522-4FE6-B72B-9C5EB3C8652E}" type="pres">
      <dgm:prSet presAssocID="{D5D8E2AA-2C77-4A4F-92AB-A858C96B3157}" presName="text" presStyleLbl="fgAcc0" presStyleIdx="1" presStyleCnt="3">
        <dgm:presLayoutVars>
          <dgm:chPref val="3"/>
        </dgm:presLayoutVars>
      </dgm:prSet>
      <dgm:spPr/>
    </dgm:pt>
    <dgm:pt modelId="{5C2B89F2-02F7-4533-91AF-3E4F2DC3EF68}" type="pres">
      <dgm:prSet presAssocID="{D5D8E2AA-2C77-4A4F-92AB-A858C96B3157}" presName="hierChild2" presStyleCnt="0"/>
      <dgm:spPr/>
    </dgm:pt>
    <dgm:pt modelId="{89FC4217-7BC0-4F39-BC79-502AE04E502D}" type="pres">
      <dgm:prSet presAssocID="{5A3C695D-C777-40FB-8585-3BD1BB944D5B}" presName="hierRoot1" presStyleCnt="0"/>
      <dgm:spPr/>
    </dgm:pt>
    <dgm:pt modelId="{B2FC2854-B072-4478-9A53-7A50491DF65E}" type="pres">
      <dgm:prSet presAssocID="{5A3C695D-C777-40FB-8585-3BD1BB944D5B}" presName="composite" presStyleCnt="0"/>
      <dgm:spPr/>
    </dgm:pt>
    <dgm:pt modelId="{ACBF0F65-E215-48D6-9EFE-1B046F099E5B}" type="pres">
      <dgm:prSet presAssocID="{5A3C695D-C777-40FB-8585-3BD1BB944D5B}" presName="background" presStyleLbl="node0" presStyleIdx="2" presStyleCnt="3"/>
      <dgm:spPr/>
    </dgm:pt>
    <dgm:pt modelId="{C629092D-EC7E-48A0-8FFC-4815124F0A80}" type="pres">
      <dgm:prSet presAssocID="{5A3C695D-C777-40FB-8585-3BD1BB944D5B}" presName="text" presStyleLbl="fgAcc0" presStyleIdx="2" presStyleCnt="3">
        <dgm:presLayoutVars>
          <dgm:chPref val="3"/>
        </dgm:presLayoutVars>
      </dgm:prSet>
      <dgm:spPr/>
    </dgm:pt>
    <dgm:pt modelId="{2E46271E-B15C-4344-BD33-F4D04BDE75A3}" type="pres">
      <dgm:prSet presAssocID="{5A3C695D-C777-40FB-8585-3BD1BB944D5B}" presName="hierChild2" presStyleCnt="0"/>
      <dgm:spPr/>
    </dgm:pt>
  </dgm:ptLst>
  <dgm:cxnLst>
    <dgm:cxn modelId="{FDC5AE03-4208-4E0C-A6DB-345C7E68FD91}" type="presOf" srcId="{D5D8E2AA-2C77-4A4F-92AB-A858C96B3157}" destId="{B32FEF80-6522-4FE6-B72B-9C5EB3C8652E}" srcOrd="0" destOrd="0" presId="urn:microsoft.com/office/officeart/2005/8/layout/hierarchy1"/>
    <dgm:cxn modelId="{FFCB6D5F-D2B2-4900-BC7D-F2E11790FBBC}" type="presOf" srcId="{E537E6A6-77AF-4775-A076-6F59E7D68E0B}" destId="{E9977EFA-6FD8-4D96-881C-8344156CF4A5}" srcOrd="0" destOrd="0" presId="urn:microsoft.com/office/officeart/2005/8/layout/hierarchy1"/>
    <dgm:cxn modelId="{BF6D1873-C7F6-4006-BD31-369E89707585}" type="presOf" srcId="{6E3C18D3-917A-46D6-8874-836612348548}" destId="{88FA6B89-2E01-494C-AF9F-A73D6AFB4F84}" srcOrd="0" destOrd="0" presId="urn:microsoft.com/office/officeart/2005/8/layout/hierarchy1"/>
    <dgm:cxn modelId="{BEDFE695-1E03-4B0F-8895-498F353F50CA}" srcId="{E537E6A6-77AF-4775-A076-6F59E7D68E0B}" destId="{5A3C695D-C777-40FB-8585-3BD1BB944D5B}" srcOrd="2" destOrd="0" parTransId="{F2650A58-E8A8-4299-9729-AF9022786A08}" sibTransId="{2D31BDEC-A6FA-495C-8A72-F02110242C31}"/>
    <dgm:cxn modelId="{370343C5-89FB-4013-9355-EDF572480744}" srcId="{E537E6A6-77AF-4775-A076-6F59E7D68E0B}" destId="{D5D8E2AA-2C77-4A4F-92AB-A858C96B3157}" srcOrd="1" destOrd="0" parTransId="{886FA743-6A58-49EA-ABBB-A209C18B0D58}" sibTransId="{0691F5BD-0479-435F-B524-00FF34EEEE64}"/>
    <dgm:cxn modelId="{153F13E6-F7E3-4338-8942-FE862CF13A08}" type="presOf" srcId="{5A3C695D-C777-40FB-8585-3BD1BB944D5B}" destId="{C629092D-EC7E-48A0-8FFC-4815124F0A80}" srcOrd="0" destOrd="0" presId="urn:microsoft.com/office/officeart/2005/8/layout/hierarchy1"/>
    <dgm:cxn modelId="{2C7428FD-C358-4FF9-AAF7-F1960850EE18}" srcId="{E537E6A6-77AF-4775-A076-6F59E7D68E0B}" destId="{6E3C18D3-917A-46D6-8874-836612348548}" srcOrd="0" destOrd="0" parTransId="{E2B5DED2-6AC4-450A-A35D-D017EA689FB5}" sibTransId="{B04CFBAB-8E86-4F55-9891-CDF548ED0DEC}"/>
    <dgm:cxn modelId="{652BAF9E-4BA1-4C7E-B8C0-B75BAFDD3408}" type="presParOf" srcId="{E9977EFA-6FD8-4D96-881C-8344156CF4A5}" destId="{A113C486-7384-48E3-B2D9-026121C58F92}" srcOrd="0" destOrd="0" presId="urn:microsoft.com/office/officeart/2005/8/layout/hierarchy1"/>
    <dgm:cxn modelId="{E065EB80-32ED-401A-911D-699ACDA353A3}" type="presParOf" srcId="{A113C486-7384-48E3-B2D9-026121C58F92}" destId="{62DBDA55-C32E-4F7A-8697-7A42A4F66881}" srcOrd="0" destOrd="0" presId="urn:microsoft.com/office/officeart/2005/8/layout/hierarchy1"/>
    <dgm:cxn modelId="{721D5E1B-343D-4374-B169-83F48F231314}" type="presParOf" srcId="{62DBDA55-C32E-4F7A-8697-7A42A4F66881}" destId="{C37446FD-D8A4-4026-A0AA-CEB8C159ED5E}" srcOrd="0" destOrd="0" presId="urn:microsoft.com/office/officeart/2005/8/layout/hierarchy1"/>
    <dgm:cxn modelId="{D9A760FA-B8F0-4F4E-AA0B-EE73C1DBB5A6}" type="presParOf" srcId="{62DBDA55-C32E-4F7A-8697-7A42A4F66881}" destId="{88FA6B89-2E01-494C-AF9F-A73D6AFB4F84}" srcOrd="1" destOrd="0" presId="urn:microsoft.com/office/officeart/2005/8/layout/hierarchy1"/>
    <dgm:cxn modelId="{1C6600DD-AB7D-4735-BAF5-B5E28135D840}" type="presParOf" srcId="{A113C486-7384-48E3-B2D9-026121C58F92}" destId="{F008D26C-CDB3-4905-8866-D7437119A9FA}" srcOrd="1" destOrd="0" presId="urn:microsoft.com/office/officeart/2005/8/layout/hierarchy1"/>
    <dgm:cxn modelId="{A0498B31-28CD-49BF-AB82-54E46AD11081}" type="presParOf" srcId="{E9977EFA-6FD8-4D96-881C-8344156CF4A5}" destId="{CD09AC55-984C-442B-9069-239327FAE391}" srcOrd="1" destOrd="0" presId="urn:microsoft.com/office/officeart/2005/8/layout/hierarchy1"/>
    <dgm:cxn modelId="{7E79C9D3-A178-484E-94F1-B878CAD1E7E6}" type="presParOf" srcId="{CD09AC55-984C-442B-9069-239327FAE391}" destId="{E3371128-0023-4B67-A347-49B56E100E33}" srcOrd="0" destOrd="0" presId="urn:microsoft.com/office/officeart/2005/8/layout/hierarchy1"/>
    <dgm:cxn modelId="{9EF90824-31AA-4070-8919-E84E10F7679B}" type="presParOf" srcId="{E3371128-0023-4B67-A347-49B56E100E33}" destId="{4B2190AD-9369-48EB-9322-AA83ACB19FEE}" srcOrd="0" destOrd="0" presId="urn:microsoft.com/office/officeart/2005/8/layout/hierarchy1"/>
    <dgm:cxn modelId="{AF13CD2B-323B-41DD-84C9-E1B6FE1572DA}" type="presParOf" srcId="{E3371128-0023-4B67-A347-49B56E100E33}" destId="{B32FEF80-6522-4FE6-B72B-9C5EB3C8652E}" srcOrd="1" destOrd="0" presId="urn:microsoft.com/office/officeart/2005/8/layout/hierarchy1"/>
    <dgm:cxn modelId="{401FCFE0-B0CD-4B4E-8259-3A99A64EAAF0}" type="presParOf" srcId="{CD09AC55-984C-442B-9069-239327FAE391}" destId="{5C2B89F2-02F7-4533-91AF-3E4F2DC3EF68}" srcOrd="1" destOrd="0" presId="urn:microsoft.com/office/officeart/2005/8/layout/hierarchy1"/>
    <dgm:cxn modelId="{20F608ED-6158-4E04-BFAF-6C107015A069}" type="presParOf" srcId="{E9977EFA-6FD8-4D96-881C-8344156CF4A5}" destId="{89FC4217-7BC0-4F39-BC79-502AE04E502D}" srcOrd="2" destOrd="0" presId="urn:microsoft.com/office/officeart/2005/8/layout/hierarchy1"/>
    <dgm:cxn modelId="{AEA8561E-47DC-488D-9EDA-35DA47F00F25}" type="presParOf" srcId="{89FC4217-7BC0-4F39-BC79-502AE04E502D}" destId="{B2FC2854-B072-4478-9A53-7A50491DF65E}" srcOrd="0" destOrd="0" presId="urn:microsoft.com/office/officeart/2005/8/layout/hierarchy1"/>
    <dgm:cxn modelId="{373D3D0F-3065-46F3-8AA9-8AC33914E6B4}" type="presParOf" srcId="{B2FC2854-B072-4478-9A53-7A50491DF65E}" destId="{ACBF0F65-E215-48D6-9EFE-1B046F099E5B}" srcOrd="0" destOrd="0" presId="urn:microsoft.com/office/officeart/2005/8/layout/hierarchy1"/>
    <dgm:cxn modelId="{B830727C-D4F5-429A-900C-DAB18C0FCBE1}" type="presParOf" srcId="{B2FC2854-B072-4478-9A53-7A50491DF65E}" destId="{C629092D-EC7E-48A0-8FFC-4815124F0A80}" srcOrd="1" destOrd="0" presId="urn:microsoft.com/office/officeart/2005/8/layout/hierarchy1"/>
    <dgm:cxn modelId="{80447B66-AA6C-4ECB-87EE-B5C517E06A0C}" type="presParOf" srcId="{89FC4217-7BC0-4F39-BC79-502AE04E502D}" destId="{2E46271E-B15C-4344-BD33-F4D04BDE75A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62291B-C40A-4AD8-A827-EBFE4FA8F898}"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6B5C579-D7FB-4B5B-BB64-3C407837EAD4}">
      <dgm:prSet/>
      <dgm:spPr/>
      <dgm:t>
        <a:bodyPr/>
        <a:lstStyle/>
        <a:p>
          <a:pPr>
            <a:lnSpc>
              <a:spcPct val="100000"/>
            </a:lnSpc>
          </a:pPr>
          <a:r>
            <a:rPr lang="en-US"/>
            <a:t>Easy to Book Doctor Appointments</a:t>
          </a:r>
        </a:p>
      </dgm:t>
    </dgm:pt>
    <dgm:pt modelId="{8FB4AD9C-EAA0-4524-8C75-46ACB16C2CDE}" type="parTrans" cxnId="{173FE262-27E6-4531-B7C0-A25DD9B773F8}">
      <dgm:prSet/>
      <dgm:spPr/>
      <dgm:t>
        <a:bodyPr/>
        <a:lstStyle/>
        <a:p>
          <a:endParaRPr lang="en-US"/>
        </a:p>
      </dgm:t>
    </dgm:pt>
    <dgm:pt modelId="{7B60F3C9-D4FD-479E-9970-EAF87D2ACE8D}" type="sibTrans" cxnId="{173FE262-27E6-4531-B7C0-A25DD9B773F8}">
      <dgm:prSet/>
      <dgm:spPr/>
      <dgm:t>
        <a:bodyPr/>
        <a:lstStyle/>
        <a:p>
          <a:endParaRPr lang="en-US"/>
        </a:p>
      </dgm:t>
    </dgm:pt>
    <dgm:pt modelId="{35D1B155-FF34-4337-B561-6ED9DBD6AB81}">
      <dgm:prSet/>
      <dgm:spPr/>
      <dgm:t>
        <a:bodyPr/>
        <a:lstStyle/>
        <a:p>
          <a:pPr>
            <a:lnSpc>
              <a:spcPct val="100000"/>
            </a:lnSpc>
          </a:pPr>
          <a:r>
            <a:rPr lang="en-US"/>
            <a:t>History records in your profile</a:t>
          </a:r>
        </a:p>
      </dgm:t>
    </dgm:pt>
    <dgm:pt modelId="{17E18C96-4807-4D30-9881-216590FC81A8}" type="parTrans" cxnId="{E34F70B4-8836-4162-8287-736E907DFEB0}">
      <dgm:prSet/>
      <dgm:spPr/>
      <dgm:t>
        <a:bodyPr/>
        <a:lstStyle/>
        <a:p>
          <a:endParaRPr lang="en-US"/>
        </a:p>
      </dgm:t>
    </dgm:pt>
    <dgm:pt modelId="{B9A499EC-6F36-4E5D-8300-97255B4ADE4B}" type="sibTrans" cxnId="{E34F70B4-8836-4162-8287-736E907DFEB0}">
      <dgm:prSet/>
      <dgm:spPr/>
      <dgm:t>
        <a:bodyPr/>
        <a:lstStyle/>
        <a:p>
          <a:endParaRPr lang="en-US"/>
        </a:p>
      </dgm:t>
    </dgm:pt>
    <dgm:pt modelId="{7E49B435-44FA-463E-BEA9-646D14352D9D}">
      <dgm:prSet/>
      <dgm:spPr/>
      <dgm:t>
        <a:bodyPr/>
        <a:lstStyle/>
        <a:p>
          <a:pPr>
            <a:lnSpc>
              <a:spcPct val="100000"/>
            </a:lnSpc>
          </a:pPr>
          <a:r>
            <a:rPr lang="en-US"/>
            <a:t>Emergency Appointments</a:t>
          </a:r>
        </a:p>
      </dgm:t>
    </dgm:pt>
    <dgm:pt modelId="{8CBF1E94-26C9-466B-AC24-D0C56A08FB28}" type="parTrans" cxnId="{C2C87EC7-D543-4257-9E35-09E77099B77B}">
      <dgm:prSet/>
      <dgm:spPr/>
      <dgm:t>
        <a:bodyPr/>
        <a:lstStyle/>
        <a:p>
          <a:endParaRPr lang="en-US"/>
        </a:p>
      </dgm:t>
    </dgm:pt>
    <dgm:pt modelId="{F5050781-4C7A-422D-A500-BEA7C0F8EDB5}" type="sibTrans" cxnId="{C2C87EC7-D543-4257-9E35-09E77099B77B}">
      <dgm:prSet/>
      <dgm:spPr/>
      <dgm:t>
        <a:bodyPr/>
        <a:lstStyle/>
        <a:p>
          <a:endParaRPr lang="en-US"/>
        </a:p>
      </dgm:t>
    </dgm:pt>
    <dgm:pt modelId="{A92BD6AB-5D9F-4992-BB40-37E189B21762}" type="pres">
      <dgm:prSet presAssocID="{0762291B-C40A-4AD8-A827-EBFE4FA8F898}" presName="root" presStyleCnt="0">
        <dgm:presLayoutVars>
          <dgm:dir/>
          <dgm:resizeHandles val="exact"/>
        </dgm:presLayoutVars>
      </dgm:prSet>
      <dgm:spPr/>
    </dgm:pt>
    <dgm:pt modelId="{98BE5FFF-0C95-43CB-9900-2926B5250CE9}" type="pres">
      <dgm:prSet presAssocID="{C6B5C579-D7FB-4B5B-BB64-3C407837EAD4}" presName="compNode" presStyleCnt="0"/>
      <dgm:spPr/>
    </dgm:pt>
    <dgm:pt modelId="{C23BACCE-AA84-4DA2-9B11-DCD6F7758139}" type="pres">
      <dgm:prSet presAssocID="{C6B5C579-D7FB-4B5B-BB64-3C407837EA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948BDE1D-A71F-45DC-922D-1FEB9CA427C3}" type="pres">
      <dgm:prSet presAssocID="{C6B5C579-D7FB-4B5B-BB64-3C407837EAD4}" presName="spaceRect" presStyleCnt="0"/>
      <dgm:spPr/>
    </dgm:pt>
    <dgm:pt modelId="{D19F5DFF-0434-4094-B3CA-20DE8A64499B}" type="pres">
      <dgm:prSet presAssocID="{C6B5C579-D7FB-4B5B-BB64-3C407837EAD4}" presName="textRect" presStyleLbl="revTx" presStyleIdx="0" presStyleCnt="3">
        <dgm:presLayoutVars>
          <dgm:chMax val="1"/>
          <dgm:chPref val="1"/>
        </dgm:presLayoutVars>
      </dgm:prSet>
      <dgm:spPr/>
    </dgm:pt>
    <dgm:pt modelId="{9E408C94-7741-46DC-BEDE-0D497F002855}" type="pres">
      <dgm:prSet presAssocID="{7B60F3C9-D4FD-479E-9970-EAF87D2ACE8D}" presName="sibTrans" presStyleCnt="0"/>
      <dgm:spPr/>
    </dgm:pt>
    <dgm:pt modelId="{248E7581-AEBE-417C-BBE9-3CD3D616F127}" type="pres">
      <dgm:prSet presAssocID="{35D1B155-FF34-4337-B561-6ED9DBD6AB81}" presName="compNode" presStyleCnt="0"/>
      <dgm:spPr/>
    </dgm:pt>
    <dgm:pt modelId="{ADF454C4-00DA-4AD8-BAEA-0E7758733972}" type="pres">
      <dgm:prSet presAssocID="{35D1B155-FF34-4337-B561-6ED9DBD6AB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AC65056D-DAE1-4AEB-B719-D443CE062B6B}" type="pres">
      <dgm:prSet presAssocID="{35D1B155-FF34-4337-B561-6ED9DBD6AB81}" presName="spaceRect" presStyleCnt="0"/>
      <dgm:spPr/>
    </dgm:pt>
    <dgm:pt modelId="{76B237CB-8069-4191-A1F2-3FF8F9E4FF61}" type="pres">
      <dgm:prSet presAssocID="{35D1B155-FF34-4337-B561-6ED9DBD6AB81}" presName="textRect" presStyleLbl="revTx" presStyleIdx="1" presStyleCnt="3">
        <dgm:presLayoutVars>
          <dgm:chMax val="1"/>
          <dgm:chPref val="1"/>
        </dgm:presLayoutVars>
      </dgm:prSet>
      <dgm:spPr/>
    </dgm:pt>
    <dgm:pt modelId="{8A2A73E9-8C1F-40C8-828F-DE2FAE60436C}" type="pres">
      <dgm:prSet presAssocID="{B9A499EC-6F36-4E5D-8300-97255B4ADE4B}" presName="sibTrans" presStyleCnt="0"/>
      <dgm:spPr/>
    </dgm:pt>
    <dgm:pt modelId="{70E0ED28-1F59-499A-8C51-C3CBA5803FDD}" type="pres">
      <dgm:prSet presAssocID="{7E49B435-44FA-463E-BEA9-646D14352D9D}" presName="compNode" presStyleCnt="0"/>
      <dgm:spPr/>
    </dgm:pt>
    <dgm:pt modelId="{EE880AC8-57DD-416A-B38E-9E561CE239F4}" type="pres">
      <dgm:prSet presAssocID="{7E49B435-44FA-463E-BEA9-646D14352D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dical"/>
        </a:ext>
      </dgm:extLst>
    </dgm:pt>
    <dgm:pt modelId="{BAA9F2D3-5AB6-4019-B96B-5F04A2144AB8}" type="pres">
      <dgm:prSet presAssocID="{7E49B435-44FA-463E-BEA9-646D14352D9D}" presName="spaceRect" presStyleCnt="0"/>
      <dgm:spPr/>
    </dgm:pt>
    <dgm:pt modelId="{E952D6FC-A71A-4475-8786-4F8E2A5B02BB}" type="pres">
      <dgm:prSet presAssocID="{7E49B435-44FA-463E-BEA9-646D14352D9D}" presName="textRect" presStyleLbl="revTx" presStyleIdx="2" presStyleCnt="3">
        <dgm:presLayoutVars>
          <dgm:chMax val="1"/>
          <dgm:chPref val="1"/>
        </dgm:presLayoutVars>
      </dgm:prSet>
      <dgm:spPr/>
    </dgm:pt>
  </dgm:ptLst>
  <dgm:cxnLst>
    <dgm:cxn modelId="{7AF03313-371C-4ECD-8F36-6DC34A37A23A}" type="presOf" srcId="{0762291B-C40A-4AD8-A827-EBFE4FA8F898}" destId="{A92BD6AB-5D9F-4992-BB40-37E189B21762}" srcOrd="0" destOrd="0" presId="urn:microsoft.com/office/officeart/2018/2/layout/IconLabelList"/>
    <dgm:cxn modelId="{173FE262-27E6-4531-B7C0-A25DD9B773F8}" srcId="{0762291B-C40A-4AD8-A827-EBFE4FA8F898}" destId="{C6B5C579-D7FB-4B5B-BB64-3C407837EAD4}" srcOrd="0" destOrd="0" parTransId="{8FB4AD9C-EAA0-4524-8C75-46ACB16C2CDE}" sibTransId="{7B60F3C9-D4FD-479E-9970-EAF87D2ACE8D}"/>
    <dgm:cxn modelId="{098B32A7-2CAF-487E-B6B8-BB380ADE0904}" type="presOf" srcId="{35D1B155-FF34-4337-B561-6ED9DBD6AB81}" destId="{76B237CB-8069-4191-A1F2-3FF8F9E4FF61}" srcOrd="0" destOrd="0" presId="urn:microsoft.com/office/officeart/2018/2/layout/IconLabelList"/>
    <dgm:cxn modelId="{650348A9-E797-4E52-B65E-456D035B4D31}" type="presOf" srcId="{7E49B435-44FA-463E-BEA9-646D14352D9D}" destId="{E952D6FC-A71A-4475-8786-4F8E2A5B02BB}" srcOrd="0" destOrd="0" presId="urn:microsoft.com/office/officeart/2018/2/layout/IconLabelList"/>
    <dgm:cxn modelId="{E34F70B4-8836-4162-8287-736E907DFEB0}" srcId="{0762291B-C40A-4AD8-A827-EBFE4FA8F898}" destId="{35D1B155-FF34-4337-B561-6ED9DBD6AB81}" srcOrd="1" destOrd="0" parTransId="{17E18C96-4807-4D30-9881-216590FC81A8}" sibTransId="{B9A499EC-6F36-4E5D-8300-97255B4ADE4B}"/>
    <dgm:cxn modelId="{C2C87EC7-D543-4257-9E35-09E77099B77B}" srcId="{0762291B-C40A-4AD8-A827-EBFE4FA8F898}" destId="{7E49B435-44FA-463E-BEA9-646D14352D9D}" srcOrd="2" destOrd="0" parTransId="{8CBF1E94-26C9-466B-AC24-D0C56A08FB28}" sibTransId="{F5050781-4C7A-422D-A500-BEA7C0F8EDB5}"/>
    <dgm:cxn modelId="{9741E3E0-C0D0-4034-866E-ABD1833D54C8}" type="presOf" srcId="{C6B5C579-D7FB-4B5B-BB64-3C407837EAD4}" destId="{D19F5DFF-0434-4094-B3CA-20DE8A64499B}" srcOrd="0" destOrd="0" presId="urn:microsoft.com/office/officeart/2018/2/layout/IconLabelList"/>
    <dgm:cxn modelId="{DEB432B0-67D9-448C-BB86-052153D92BF0}" type="presParOf" srcId="{A92BD6AB-5D9F-4992-BB40-37E189B21762}" destId="{98BE5FFF-0C95-43CB-9900-2926B5250CE9}" srcOrd="0" destOrd="0" presId="urn:microsoft.com/office/officeart/2018/2/layout/IconLabelList"/>
    <dgm:cxn modelId="{8F82320D-D03E-45EE-93E2-D09CB71C45F1}" type="presParOf" srcId="{98BE5FFF-0C95-43CB-9900-2926B5250CE9}" destId="{C23BACCE-AA84-4DA2-9B11-DCD6F7758139}" srcOrd="0" destOrd="0" presId="urn:microsoft.com/office/officeart/2018/2/layout/IconLabelList"/>
    <dgm:cxn modelId="{BCD654FB-776E-4577-810F-03704E1EA320}" type="presParOf" srcId="{98BE5FFF-0C95-43CB-9900-2926B5250CE9}" destId="{948BDE1D-A71F-45DC-922D-1FEB9CA427C3}" srcOrd="1" destOrd="0" presId="urn:microsoft.com/office/officeart/2018/2/layout/IconLabelList"/>
    <dgm:cxn modelId="{BC37A737-07D4-4B11-9C16-F46857F64496}" type="presParOf" srcId="{98BE5FFF-0C95-43CB-9900-2926B5250CE9}" destId="{D19F5DFF-0434-4094-B3CA-20DE8A64499B}" srcOrd="2" destOrd="0" presId="urn:microsoft.com/office/officeart/2018/2/layout/IconLabelList"/>
    <dgm:cxn modelId="{EDE7BCC3-2B22-40CD-9A08-A830E0ED5C30}" type="presParOf" srcId="{A92BD6AB-5D9F-4992-BB40-37E189B21762}" destId="{9E408C94-7741-46DC-BEDE-0D497F002855}" srcOrd="1" destOrd="0" presId="urn:microsoft.com/office/officeart/2018/2/layout/IconLabelList"/>
    <dgm:cxn modelId="{962FE90E-4005-4090-A3EC-4A339A4C52AB}" type="presParOf" srcId="{A92BD6AB-5D9F-4992-BB40-37E189B21762}" destId="{248E7581-AEBE-417C-BBE9-3CD3D616F127}" srcOrd="2" destOrd="0" presId="urn:microsoft.com/office/officeart/2018/2/layout/IconLabelList"/>
    <dgm:cxn modelId="{BD7BF7EE-024E-489C-8249-22A44C8C1034}" type="presParOf" srcId="{248E7581-AEBE-417C-BBE9-3CD3D616F127}" destId="{ADF454C4-00DA-4AD8-BAEA-0E7758733972}" srcOrd="0" destOrd="0" presId="urn:microsoft.com/office/officeart/2018/2/layout/IconLabelList"/>
    <dgm:cxn modelId="{F14E00B8-59CB-4F96-A004-7FDD04BD63CC}" type="presParOf" srcId="{248E7581-AEBE-417C-BBE9-3CD3D616F127}" destId="{AC65056D-DAE1-4AEB-B719-D443CE062B6B}" srcOrd="1" destOrd="0" presId="urn:microsoft.com/office/officeart/2018/2/layout/IconLabelList"/>
    <dgm:cxn modelId="{5A7E5812-7036-418B-B461-6ED3D9C4F3D8}" type="presParOf" srcId="{248E7581-AEBE-417C-BBE9-3CD3D616F127}" destId="{76B237CB-8069-4191-A1F2-3FF8F9E4FF61}" srcOrd="2" destOrd="0" presId="urn:microsoft.com/office/officeart/2018/2/layout/IconLabelList"/>
    <dgm:cxn modelId="{EFF483F8-D833-437E-9082-4B4DA4135169}" type="presParOf" srcId="{A92BD6AB-5D9F-4992-BB40-37E189B21762}" destId="{8A2A73E9-8C1F-40C8-828F-DE2FAE60436C}" srcOrd="3" destOrd="0" presId="urn:microsoft.com/office/officeart/2018/2/layout/IconLabelList"/>
    <dgm:cxn modelId="{AD7F34E9-7220-49C0-83FD-A05F17ABA462}" type="presParOf" srcId="{A92BD6AB-5D9F-4992-BB40-37E189B21762}" destId="{70E0ED28-1F59-499A-8C51-C3CBA5803FDD}" srcOrd="4" destOrd="0" presId="urn:microsoft.com/office/officeart/2018/2/layout/IconLabelList"/>
    <dgm:cxn modelId="{32070F6F-70BF-4DD5-9377-72A9348D7CA7}" type="presParOf" srcId="{70E0ED28-1F59-499A-8C51-C3CBA5803FDD}" destId="{EE880AC8-57DD-416A-B38E-9E561CE239F4}" srcOrd="0" destOrd="0" presId="urn:microsoft.com/office/officeart/2018/2/layout/IconLabelList"/>
    <dgm:cxn modelId="{B602F42E-5578-42C1-BD9C-534DEBAD6C1C}" type="presParOf" srcId="{70E0ED28-1F59-499A-8C51-C3CBA5803FDD}" destId="{BAA9F2D3-5AB6-4019-B96B-5F04A2144AB8}" srcOrd="1" destOrd="0" presId="urn:microsoft.com/office/officeart/2018/2/layout/IconLabelList"/>
    <dgm:cxn modelId="{BE24C9AB-E8E0-4553-ACC5-DC3E11D3CFC8}" type="presParOf" srcId="{70E0ED28-1F59-499A-8C51-C3CBA5803FDD}" destId="{E952D6FC-A71A-4475-8786-4F8E2A5B02B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2DA7AC-FFDF-4FFF-99C4-F003FE15EFE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13386D2-C705-4D40-8A1A-512A4FB4D238}">
      <dgm:prSet custT="1"/>
      <dgm:spPr/>
      <dgm:t>
        <a:bodyPr/>
        <a:lstStyle/>
        <a:p>
          <a:r>
            <a:rPr lang="en-US" sz="2800" dirty="0">
              <a:latin typeface="Times New Roman" panose="02020603050405020304" pitchFamily="18" charset="0"/>
              <a:cs typeface="Times New Roman" panose="02020603050405020304" pitchFamily="18" charset="0"/>
              <a:sym typeface="Wingdings" panose="05000000000000000000" pitchFamily="2" charset="2"/>
            </a:rPr>
            <a:t></a:t>
          </a:r>
          <a:r>
            <a:rPr lang="en-US" sz="2800" i="0" dirty="0" err="1">
              <a:latin typeface="Times New Roman" panose="02020603050405020304" pitchFamily="18" charset="0"/>
              <a:cs typeface="Times New Roman" panose="02020603050405020304" pitchFamily="18" charset="0"/>
            </a:rPr>
            <a:t>Coppelia</a:t>
          </a:r>
          <a:r>
            <a:rPr lang="en-US" sz="2800" i="0" dirty="0">
              <a:latin typeface="Times New Roman" panose="02020603050405020304" pitchFamily="18" charset="0"/>
              <a:cs typeface="Times New Roman" panose="02020603050405020304" pitchFamily="18" charset="0"/>
            </a:rPr>
            <a:t> Sim is a robot simulation environment used for the prototyping, development and verification of robot systems and algorithms. </a:t>
          </a:r>
          <a:endParaRPr lang="en-US" sz="2800" dirty="0">
            <a:latin typeface="Times New Roman" panose="02020603050405020304" pitchFamily="18" charset="0"/>
            <a:cs typeface="Times New Roman" panose="02020603050405020304" pitchFamily="18" charset="0"/>
          </a:endParaRPr>
        </a:p>
      </dgm:t>
    </dgm:pt>
    <dgm:pt modelId="{65E7B78C-93F4-4218-8275-92B6C931085A}" type="parTrans" cxnId="{87667A0A-EC6D-4397-A239-CB4AC2967DC4}">
      <dgm:prSet/>
      <dgm:spPr/>
      <dgm:t>
        <a:bodyPr/>
        <a:lstStyle/>
        <a:p>
          <a:endParaRPr lang="en-US"/>
        </a:p>
      </dgm:t>
    </dgm:pt>
    <dgm:pt modelId="{E62D9A7E-DE93-40CE-8D12-46B6DF67A9A0}" type="sibTrans" cxnId="{87667A0A-EC6D-4397-A239-CB4AC2967DC4}">
      <dgm:prSet/>
      <dgm:spPr/>
      <dgm:t>
        <a:bodyPr/>
        <a:lstStyle/>
        <a:p>
          <a:endParaRPr lang="en-US"/>
        </a:p>
      </dgm:t>
    </dgm:pt>
    <dgm:pt modelId="{861837D6-CA49-44C4-95E4-5C7765650B9F}">
      <dgm:prSet custT="1"/>
      <dgm:spPr/>
      <dgm:t>
        <a:bodyPr/>
        <a:lstStyle/>
        <a:p>
          <a:r>
            <a:rPr lang="en-US" sz="2800" dirty="0">
              <a:latin typeface="Times New Roman" panose="02020603050405020304" pitchFamily="18" charset="0"/>
              <a:cs typeface="Times New Roman" panose="02020603050405020304" pitchFamily="18" charset="0"/>
              <a:sym typeface="Wingdings" panose="05000000000000000000" pitchFamily="2" charset="2"/>
            </a:rPr>
            <a:t></a:t>
          </a:r>
          <a:r>
            <a:rPr lang="en-US" sz="2800" i="0" dirty="0">
              <a:latin typeface="Times New Roman" panose="02020603050405020304" pitchFamily="18" charset="0"/>
              <a:cs typeface="Times New Roman" panose="02020603050405020304" pitchFamily="18" charset="0"/>
            </a:rPr>
            <a:t>A robotic system can be a complex mechatronic system that is nontrivial to construct and use.</a:t>
          </a:r>
          <a:endParaRPr lang="en-US" sz="2800" dirty="0">
            <a:latin typeface="Times New Roman" panose="02020603050405020304" pitchFamily="18" charset="0"/>
            <a:cs typeface="Times New Roman" panose="02020603050405020304" pitchFamily="18" charset="0"/>
          </a:endParaRPr>
        </a:p>
      </dgm:t>
    </dgm:pt>
    <dgm:pt modelId="{C2E74EE1-80CF-4D7E-AEC3-B4EAE31C2DBC}" type="parTrans" cxnId="{A85814E4-278F-4993-B027-88F1DEDB365D}">
      <dgm:prSet/>
      <dgm:spPr/>
      <dgm:t>
        <a:bodyPr/>
        <a:lstStyle/>
        <a:p>
          <a:endParaRPr lang="en-US"/>
        </a:p>
      </dgm:t>
    </dgm:pt>
    <dgm:pt modelId="{A8C12B28-54DB-4C0E-8678-FA23D6499F6E}" type="sibTrans" cxnId="{A85814E4-278F-4993-B027-88F1DEDB365D}">
      <dgm:prSet/>
      <dgm:spPr/>
      <dgm:t>
        <a:bodyPr/>
        <a:lstStyle/>
        <a:p>
          <a:endParaRPr lang="en-US"/>
        </a:p>
      </dgm:t>
    </dgm:pt>
    <dgm:pt modelId="{B46942C2-5664-4826-BEEC-D10B50DB95EF}" type="pres">
      <dgm:prSet presAssocID="{272DA7AC-FFDF-4FFF-99C4-F003FE15EFEC}" presName="hierChild1" presStyleCnt="0">
        <dgm:presLayoutVars>
          <dgm:chPref val="1"/>
          <dgm:dir/>
          <dgm:animOne val="branch"/>
          <dgm:animLvl val="lvl"/>
          <dgm:resizeHandles/>
        </dgm:presLayoutVars>
      </dgm:prSet>
      <dgm:spPr/>
    </dgm:pt>
    <dgm:pt modelId="{BE19512B-0AEC-44BE-9755-535CDD0F661D}" type="pres">
      <dgm:prSet presAssocID="{213386D2-C705-4D40-8A1A-512A4FB4D238}" presName="hierRoot1" presStyleCnt="0"/>
      <dgm:spPr/>
    </dgm:pt>
    <dgm:pt modelId="{3531473B-647C-4626-8A7B-90450DBCDBC6}" type="pres">
      <dgm:prSet presAssocID="{213386D2-C705-4D40-8A1A-512A4FB4D238}" presName="composite" presStyleCnt="0"/>
      <dgm:spPr/>
    </dgm:pt>
    <dgm:pt modelId="{66CF3799-190D-4C7F-8A8D-9FFE7ABB994C}" type="pres">
      <dgm:prSet presAssocID="{213386D2-C705-4D40-8A1A-512A4FB4D238}" presName="background" presStyleLbl="node0" presStyleIdx="0" presStyleCnt="2"/>
      <dgm:spPr/>
    </dgm:pt>
    <dgm:pt modelId="{56E32FC7-4D87-4384-BEBD-165BF796ADCB}" type="pres">
      <dgm:prSet presAssocID="{213386D2-C705-4D40-8A1A-512A4FB4D238}" presName="text" presStyleLbl="fgAcc0" presStyleIdx="0" presStyleCnt="2">
        <dgm:presLayoutVars>
          <dgm:chPref val="3"/>
        </dgm:presLayoutVars>
      </dgm:prSet>
      <dgm:spPr/>
    </dgm:pt>
    <dgm:pt modelId="{F2F0BB91-F375-4B8B-8E80-F96D0B3E3606}" type="pres">
      <dgm:prSet presAssocID="{213386D2-C705-4D40-8A1A-512A4FB4D238}" presName="hierChild2" presStyleCnt="0"/>
      <dgm:spPr/>
    </dgm:pt>
    <dgm:pt modelId="{8A62F1C0-D170-4F8E-AACE-B9C9C79B44AA}" type="pres">
      <dgm:prSet presAssocID="{861837D6-CA49-44C4-95E4-5C7765650B9F}" presName="hierRoot1" presStyleCnt="0"/>
      <dgm:spPr/>
    </dgm:pt>
    <dgm:pt modelId="{739A7473-DB36-48B3-8AC0-A88B2BDA585F}" type="pres">
      <dgm:prSet presAssocID="{861837D6-CA49-44C4-95E4-5C7765650B9F}" presName="composite" presStyleCnt="0"/>
      <dgm:spPr/>
    </dgm:pt>
    <dgm:pt modelId="{14176B38-ED7B-4026-9511-B38913D9EEC2}" type="pres">
      <dgm:prSet presAssocID="{861837D6-CA49-44C4-95E4-5C7765650B9F}" presName="background" presStyleLbl="node0" presStyleIdx="1" presStyleCnt="2"/>
      <dgm:spPr/>
    </dgm:pt>
    <dgm:pt modelId="{B0D847BB-DFCA-4FF1-A5D6-481E289C716D}" type="pres">
      <dgm:prSet presAssocID="{861837D6-CA49-44C4-95E4-5C7765650B9F}" presName="text" presStyleLbl="fgAcc0" presStyleIdx="1" presStyleCnt="2">
        <dgm:presLayoutVars>
          <dgm:chPref val="3"/>
        </dgm:presLayoutVars>
      </dgm:prSet>
      <dgm:spPr/>
    </dgm:pt>
    <dgm:pt modelId="{BDD218C7-3B9B-41B7-8B75-5371912ADC72}" type="pres">
      <dgm:prSet presAssocID="{861837D6-CA49-44C4-95E4-5C7765650B9F}" presName="hierChild2" presStyleCnt="0"/>
      <dgm:spPr/>
    </dgm:pt>
  </dgm:ptLst>
  <dgm:cxnLst>
    <dgm:cxn modelId="{87667A0A-EC6D-4397-A239-CB4AC2967DC4}" srcId="{272DA7AC-FFDF-4FFF-99C4-F003FE15EFEC}" destId="{213386D2-C705-4D40-8A1A-512A4FB4D238}" srcOrd="0" destOrd="0" parTransId="{65E7B78C-93F4-4218-8275-92B6C931085A}" sibTransId="{E62D9A7E-DE93-40CE-8D12-46B6DF67A9A0}"/>
    <dgm:cxn modelId="{A4327763-BFEB-42D6-821D-192B048A049E}" type="presOf" srcId="{272DA7AC-FFDF-4FFF-99C4-F003FE15EFEC}" destId="{B46942C2-5664-4826-BEEC-D10B50DB95EF}" srcOrd="0" destOrd="0" presId="urn:microsoft.com/office/officeart/2005/8/layout/hierarchy1"/>
    <dgm:cxn modelId="{7540406D-6715-4465-9BB6-0D8247740113}" type="presOf" srcId="{213386D2-C705-4D40-8A1A-512A4FB4D238}" destId="{56E32FC7-4D87-4384-BEBD-165BF796ADCB}" srcOrd="0" destOrd="0" presId="urn:microsoft.com/office/officeart/2005/8/layout/hierarchy1"/>
    <dgm:cxn modelId="{3FBDC379-F1EB-479F-BB2E-D0A258BCEF3F}" type="presOf" srcId="{861837D6-CA49-44C4-95E4-5C7765650B9F}" destId="{B0D847BB-DFCA-4FF1-A5D6-481E289C716D}" srcOrd="0" destOrd="0" presId="urn:microsoft.com/office/officeart/2005/8/layout/hierarchy1"/>
    <dgm:cxn modelId="{A85814E4-278F-4993-B027-88F1DEDB365D}" srcId="{272DA7AC-FFDF-4FFF-99C4-F003FE15EFEC}" destId="{861837D6-CA49-44C4-95E4-5C7765650B9F}" srcOrd="1" destOrd="0" parTransId="{C2E74EE1-80CF-4D7E-AEC3-B4EAE31C2DBC}" sibTransId="{A8C12B28-54DB-4C0E-8678-FA23D6499F6E}"/>
    <dgm:cxn modelId="{E37B64C3-0484-4EE5-AC11-CA8FA73D4B66}" type="presParOf" srcId="{B46942C2-5664-4826-BEEC-D10B50DB95EF}" destId="{BE19512B-0AEC-44BE-9755-535CDD0F661D}" srcOrd="0" destOrd="0" presId="urn:microsoft.com/office/officeart/2005/8/layout/hierarchy1"/>
    <dgm:cxn modelId="{0D65D23B-DD7B-4D0B-A446-94B2CD52813D}" type="presParOf" srcId="{BE19512B-0AEC-44BE-9755-535CDD0F661D}" destId="{3531473B-647C-4626-8A7B-90450DBCDBC6}" srcOrd="0" destOrd="0" presId="urn:microsoft.com/office/officeart/2005/8/layout/hierarchy1"/>
    <dgm:cxn modelId="{6B3BB299-7E61-43D4-9828-3BD79C1F96AA}" type="presParOf" srcId="{3531473B-647C-4626-8A7B-90450DBCDBC6}" destId="{66CF3799-190D-4C7F-8A8D-9FFE7ABB994C}" srcOrd="0" destOrd="0" presId="urn:microsoft.com/office/officeart/2005/8/layout/hierarchy1"/>
    <dgm:cxn modelId="{BB11BF9B-3191-4D6C-9653-3A785ED35299}" type="presParOf" srcId="{3531473B-647C-4626-8A7B-90450DBCDBC6}" destId="{56E32FC7-4D87-4384-BEBD-165BF796ADCB}" srcOrd="1" destOrd="0" presId="urn:microsoft.com/office/officeart/2005/8/layout/hierarchy1"/>
    <dgm:cxn modelId="{070CA00E-CA21-4030-BF32-D65288D42A0B}" type="presParOf" srcId="{BE19512B-0AEC-44BE-9755-535CDD0F661D}" destId="{F2F0BB91-F375-4B8B-8E80-F96D0B3E3606}" srcOrd="1" destOrd="0" presId="urn:microsoft.com/office/officeart/2005/8/layout/hierarchy1"/>
    <dgm:cxn modelId="{2A99FD58-1F3A-4A7D-A7D3-D1FA2910FBB6}" type="presParOf" srcId="{B46942C2-5664-4826-BEEC-D10B50DB95EF}" destId="{8A62F1C0-D170-4F8E-AACE-B9C9C79B44AA}" srcOrd="1" destOrd="0" presId="urn:microsoft.com/office/officeart/2005/8/layout/hierarchy1"/>
    <dgm:cxn modelId="{BC3B1F72-B058-40D6-8BFB-93EDF3BD7BF9}" type="presParOf" srcId="{8A62F1C0-D170-4F8E-AACE-B9C9C79B44AA}" destId="{739A7473-DB36-48B3-8AC0-A88B2BDA585F}" srcOrd="0" destOrd="0" presId="urn:microsoft.com/office/officeart/2005/8/layout/hierarchy1"/>
    <dgm:cxn modelId="{4C81719F-5BBE-4394-81BA-B807B48A27F6}" type="presParOf" srcId="{739A7473-DB36-48B3-8AC0-A88B2BDA585F}" destId="{14176B38-ED7B-4026-9511-B38913D9EEC2}" srcOrd="0" destOrd="0" presId="urn:microsoft.com/office/officeart/2005/8/layout/hierarchy1"/>
    <dgm:cxn modelId="{02C110BD-6FFF-4746-8700-78A82BF6C418}" type="presParOf" srcId="{739A7473-DB36-48B3-8AC0-A88B2BDA585F}" destId="{B0D847BB-DFCA-4FF1-A5D6-481E289C716D}" srcOrd="1" destOrd="0" presId="urn:microsoft.com/office/officeart/2005/8/layout/hierarchy1"/>
    <dgm:cxn modelId="{CB006BBF-81E6-43A7-A32C-528408C21B28}" type="presParOf" srcId="{8A62F1C0-D170-4F8E-AACE-B9C9C79B44AA}" destId="{BDD218C7-3B9B-41B7-8B75-5371912ADC7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0277BF-AF95-40C2-B2B7-DF924C95C334}"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DD6F3A96-2976-43B6-A37D-7447CFEE9963}">
      <dgm:prSet/>
      <dgm:spPr/>
      <dgm:t>
        <a:bodyPr/>
        <a:lstStyle/>
        <a:p>
          <a:r>
            <a:rPr lang="en-US" b="0" i="0"/>
            <a:t>Sensors</a:t>
          </a:r>
          <a:r>
            <a:rPr lang="en-US"/>
            <a:t> (Stereo Camera).</a:t>
          </a:r>
        </a:p>
      </dgm:t>
    </dgm:pt>
    <dgm:pt modelId="{3B79290F-D78D-42F9-8666-E915EF804214}" type="parTrans" cxnId="{630C7A9D-39CB-430C-8426-467A6D87C595}">
      <dgm:prSet/>
      <dgm:spPr/>
      <dgm:t>
        <a:bodyPr/>
        <a:lstStyle/>
        <a:p>
          <a:endParaRPr lang="en-US"/>
        </a:p>
      </dgm:t>
    </dgm:pt>
    <dgm:pt modelId="{83DBD8B2-B386-47E4-A90A-6E1678E4E261}" type="sibTrans" cxnId="{630C7A9D-39CB-430C-8426-467A6D87C595}">
      <dgm:prSet/>
      <dgm:spPr/>
      <dgm:t>
        <a:bodyPr/>
        <a:lstStyle/>
        <a:p>
          <a:endParaRPr lang="en-US"/>
        </a:p>
      </dgm:t>
    </dgm:pt>
    <dgm:pt modelId="{F7D74C08-0390-426B-A2F6-B8739A06A6AD}">
      <dgm:prSet/>
      <dgm:spPr/>
      <dgm:t>
        <a:bodyPr/>
        <a:lstStyle/>
        <a:p>
          <a:r>
            <a:rPr lang="en-US" b="0" i="0"/>
            <a:t>Dynamics simulation.</a:t>
          </a:r>
          <a:endParaRPr lang="en-US"/>
        </a:p>
      </dgm:t>
    </dgm:pt>
    <dgm:pt modelId="{6D4B6769-512E-41DA-95BC-9047361AF232}" type="parTrans" cxnId="{839EA985-5866-46F0-A381-7477EEE5B29C}">
      <dgm:prSet/>
      <dgm:spPr/>
      <dgm:t>
        <a:bodyPr/>
        <a:lstStyle/>
        <a:p>
          <a:endParaRPr lang="en-US"/>
        </a:p>
      </dgm:t>
    </dgm:pt>
    <dgm:pt modelId="{10A358D4-FDF4-42A7-8DB0-B359803447A0}" type="sibTrans" cxnId="{839EA985-5866-46F0-A381-7477EEE5B29C}">
      <dgm:prSet/>
      <dgm:spPr/>
      <dgm:t>
        <a:bodyPr/>
        <a:lstStyle/>
        <a:p>
          <a:endParaRPr lang="en-US"/>
        </a:p>
      </dgm:t>
    </dgm:pt>
    <dgm:pt modelId="{C138389C-950D-494A-A936-75781054C6B7}">
      <dgm:prSet/>
      <dgm:spPr/>
      <dgm:t>
        <a:bodyPr/>
        <a:lstStyle/>
        <a:p>
          <a:r>
            <a:rPr lang="en-US" b="0" i="0"/>
            <a:t>ROS messaging communications.</a:t>
          </a:r>
          <a:endParaRPr lang="en-US"/>
        </a:p>
      </dgm:t>
    </dgm:pt>
    <dgm:pt modelId="{7A21812F-A645-4127-A966-D1D6237F5397}" type="parTrans" cxnId="{6AFB0511-B777-4852-A906-FDF4A6F3BC56}">
      <dgm:prSet/>
      <dgm:spPr/>
      <dgm:t>
        <a:bodyPr/>
        <a:lstStyle/>
        <a:p>
          <a:endParaRPr lang="en-US"/>
        </a:p>
      </dgm:t>
    </dgm:pt>
    <dgm:pt modelId="{E8BFA995-F05A-4319-BC01-AC8F6AC71998}" type="sibTrans" cxnId="{6AFB0511-B777-4852-A906-FDF4A6F3BC56}">
      <dgm:prSet/>
      <dgm:spPr/>
      <dgm:t>
        <a:bodyPr/>
        <a:lstStyle/>
        <a:p>
          <a:endParaRPr lang="en-US"/>
        </a:p>
      </dgm:t>
    </dgm:pt>
    <dgm:pt modelId="{7EE03447-6D90-4545-9627-27B78AFE6B0B}">
      <dgm:prSet/>
      <dgm:spPr/>
      <dgm:t>
        <a:bodyPr/>
        <a:lstStyle/>
        <a:p>
          <a:r>
            <a:rPr lang="en-US" b="0" i="0"/>
            <a:t>Advanced 3D Rendering.</a:t>
          </a:r>
          <a:endParaRPr lang="en-US"/>
        </a:p>
      </dgm:t>
    </dgm:pt>
    <dgm:pt modelId="{F97C7942-58C5-482F-81DF-D7AB5A19250C}" type="parTrans" cxnId="{21F0477C-BCC9-4D55-A099-F1873B89A331}">
      <dgm:prSet/>
      <dgm:spPr/>
      <dgm:t>
        <a:bodyPr/>
        <a:lstStyle/>
        <a:p>
          <a:endParaRPr lang="en-US"/>
        </a:p>
      </dgm:t>
    </dgm:pt>
    <dgm:pt modelId="{26F6DC43-281B-4E91-9739-E570B21CDE92}" type="sibTrans" cxnId="{21F0477C-BCC9-4D55-A099-F1873B89A331}">
      <dgm:prSet/>
      <dgm:spPr/>
      <dgm:t>
        <a:bodyPr/>
        <a:lstStyle/>
        <a:p>
          <a:endParaRPr lang="en-US"/>
        </a:p>
      </dgm:t>
    </dgm:pt>
    <dgm:pt modelId="{62B715D5-2925-4C48-8B33-0A5F03E5D066}" type="pres">
      <dgm:prSet presAssocID="{F60277BF-AF95-40C2-B2B7-DF924C95C334}" presName="linear" presStyleCnt="0">
        <dgm:presLayoutVars>
          <dgm:dir/>
          <dgm:animLvl val="lvl"/>
          <dgm:resizeHandles val="exact"/>
        </dgm:presLayoutVars>
      </dgm:prSet>
      <dgm:spPr/>
    </dgm:pt>
    <dgm:pt modelId="{A8CCCB40-9982-4B77-BAE8-7062235CD0B0}" type="pres">
      <dgm:prSet presAssocID="{DD6F3A96-2976-43B6-A37D-7447CFEE9963}" presName="parentLin" presStyleCnt="0"/>
      <dgm:spPr/>
    </dgm:pt>
    <dgm:pt modelId="{3ACD00A1-D5D9-4C86-BD98-FEB8169DC614}" type="pres">
      <dgm:prSet presAssocID="{DD6F3A96-2976-43B6-A37D-7447CFEE9963}" presName="parentLeftMargin" presStyleLbl="node1" presStyleIdx="0" presStyleCnt="4"/>
      <dgm:spPr/>
    </dgm:pt>
    <dgm:pt modelId="{B7470D5C-DF33-486F-9AB6-849B04907BF4}" type="pres">
      <dgm:prSet presAssocID="{DD6F3A96-2976-43B6-A37D-7447CFEE9963}" presName="parentText" presStyleLbl="node1" presStyleIdx="0" presStyleCnt="4">
        <dgm:presLayoutVars>
          <dgm:chMax val="0"/>
          <dgm:bulletEnabled val="1"/>
        </dgm:presLayoutVars>
      </dgm:prSet>
      <dgm:spPr/>
    </dgm:pt>
    <dgm:pt modelId="{7D6A3FF1-980B-42C1-AA75-F56E4DBEDF20}" type="pres">
      <dgm:prSet presAssocID="{DD6F3A96-2976-43B6-A37D-7447CFEE9963}" presName="negativeSpace" presStyleCnt="0"/>
      <dgm:spPr/>
    </dgm:pt>
    <dgm:pt modelId="{E799AF08-AA7A-4BF2-8F96-73C97713E38E}" type="pres">
      <dgm:prSet presAssocID="{DD6F3A96-2976-43B6-A37D-7447CFEE9963}" presName="childText" presStyleLbl="conFgAcc1" presStyleIdx="0" presStyleCnt="4">
        <dgm:presLayoutVars>
          <dgm:bulletEnabled val="1"/>
        </dgm:presLayoutVars>
      </dgm:prSet>
      <dgm:spPr/>
    </dgm:pt>
    <dgm:pt modelId="{90F9F7CD-35A3-4B46-800B-D3CEA4F8A98C}" type="pres">
      <dgm:prSet presAssocID="{83DBD8B2-B386-47E4-A90A-6E1678E4E261}" presName="spaceBetweenRectangles" presStyleCnt="0"/>
      <dgm:spPr/>
    </dgm:pt>
    <dgm:pt modelId="{5BA30C81-8C47-46CD-B174-39AD3CCBFD53}" type="pres">
      <dgm:prSet presAssocID="{F7D74C08-0390-426B-A2F6-B8739A06A6AD}" presName="parentLin" presStyleCnt="0"/>
      <dgm:spPr/>
    </dgm:pt>
    <dgm:pt modelId="{A5857E9C-81AF-4D5E-BD53-B21652B41BCE}" type="pres">
      <dgm:prSet presAssocID="{F7D74C08-0390-426B-A2F6-B8739A06A6AD}" presName="parentLeftMargin" presStyleLbl="node1" presStyleIdx="0" presStyleCnt="4"/>
      <dgm:spPr/>
    </dgm:pt>
    <dgm:pt modelId="{E78449F1-6F18-4721-93E9-D8A0C932E899}" type="pres">
      <dgm:prSet presAssocID="{F7D74C08-0390-426B-A2F6-B8739A06A6AD}" presName="parentText" presStyleLbl="node1" presStyleIdx="1" presStyleCnt="4">
        <dgm:presLayoutVars>
          <dgm:chMax val="0"/>
          <dgm:bulletEnabled val="1"/>
        </dgm:presLayoutVars>
      </dgm:prSet>
      <dgm:spPr/>
    </dgm:pt>
    <dgm:pt modelId="{2FE5B243-2D35-4741-980E-EBB706082A62}" type="pres">
      <dgm:prSet presAssocID="{F7D74C08-0390-426B-A2F6-B8739A06A6AD}" presName="negativeSpace" presStyleCnt="0"/>
      <dgm:spPr/>
    </dgm:pt>
    <dgm:pt modelId="{AE8843C5-53B1-4F57-91E9-7BBF64D33975}" type="pres">
      <dgm:prSet presAssocID="{F7D74C08-0390-426B-A2F6-B8739A06A6AD}" presName="childText" presStyleLbl="conFgAcc1" presStyleIdx="1" presStyleCnt="4">
        <dgm:presLayoutVars>
          <dgm:bulletEnabled val="1"/>
        </dgm:presLayoutVars>
      </dgm:prSet>
      <dgm:spPr/>
    </dgm:pt>
    <dgm:pt modelId="{3DEBED9B-F302-4D65-9369-C079BD2626D6}" type="pres">
      <dgm:prSet presAssocID="{10A358D4-FDF4-42A7-8DB0-B359803447A0}" presName="spaceBetweenRectangles" presStyleCnt="0"/>
      <dgm:spPr/>
    </dgm:pt>
    <dgm:pt modelId="{7923B9E9-83CD-42A6-9A4D-B29BC46DE1C4}" type="pres">
      <dgm:prSet presAssocID="{C138389C-950D-494A-A936-75781054C6B7}" presName="parentLin" presStyleCnt="0"/>
      <dgm:spPr/>
    </dgm:pt>
    <dgm:pt modelId="{38DC7C48-3E47-4867-B121-0319D86F760E}" type="pres">
      <dgm:prSet presAssocID="{C138389C-950D-494A-A936-75781054C6B7}" presName="parentLeftMargin" presStyleLbl="node1" presStyleIdx="1" presStyleCnt="4"/>
      <dgm:spPr/>
    </dgm:pt>
    <dgm:pt modelId="{C87511AC-1ECE-4594-8DCA-9FEA2A0EB405}" type="pres">
      <dgm:prSet presAssocID="{C138389C-950D-494A-A936-75781054C6B7}" presName="parentText" presStyleLbl="node1" presStyleIdx="2" presStyleCnt="4">
        <dgm:presLayoutVars>
          <dgm:chMax val="0"/>
          <dgm:bulletEnabled val="1"/>
        </dgm:presLayoutVars>
      </dgm:prSet>
      <dgm:spPr/>
    </dgm:pt>
    <dgm:pt modelId="{C92FC1B7-1A4D-4781-92C3-25F08DB1AA84}" type="pres">
      <dgm:prSet presAssocID="{C138389C-950D-494A-A936-75781054C6B7}" presName="negativeSpace" presStyleCnt="0"/>
      <dgm:spPr/>
    </dgm:pt>
    <dgm:pt modelId="{80BC8732-E260-4C28-AB08-9F9B8790C31B}" type="pres">
      <dgm:prSet presAssocID="{C138389C-950D-494A-A936-75781054C6B7}" presName="childText" presStyleLbl="conFgAcc1" presStyleIdx="2" presStyleCnt="4">
        <dgm:presLayoutVars>
          <dgm:bulletEnabled val="1"/>
        </dgm:presLayoutVars>
      </dgm:prSet>
      <dgm:spPr/>
    </dgm:pt>
    <dgm:pt modelId="{0FA04653-3B03-4FB9-B2E6-585AF61372FD}" type="pres">
      <dgm:prSet presAssocID="{E8BFA995-F05A-4319-BC01-AC8F6AC71998}" presName="spaceBetweenRectangles" presStyleCnt="0"/>
      <dgm:spPr/>
    </dgm:pt>
    <dgm:pt modelId="{D99D2E08-1CFF-45A1-B9FE-A926753B02CF}" type="pres">
      <dgm:prSet presAssocID="{7EE03447-6D90-4545-9627-27B78AFE6B0B}" presName="parentLin" presStyleCnt="0"/>
      <dgm:spPr/>
    </dgm:pt>
    <dgm:pt modelId="{0F06D61D-5308-44EF-BC3C-6B1B4546A20A}" type="pres">
      <dgm:prSet presAssocID="{7EE03447-6D90-4545-9627-27B78AFE6B0B}" presName="parentLeftMargin" presStyleLbl="node1" presStyleIdx="2" presStyleCnt="4"/>
      <dgm:spPr/>
    </dgm:pt>
    <dgm:pt modelId="{6B1C22B4-AF66-4D28-94CC-5CD7AE18AC94}" type="pres">
      <dgm:prSet presAssocID="{7EE03447-6D90-4545-9627-27B78AFE6B0B}" presName="parentText" presStyleLbl="node1" presStyleIdx="3" presStyleCnt="4">
        <dgm:presLayoutVars>
          <dgm:chMax val="0"/>
          <dgm:bulletEnabled val="1"/>
        </dgm:presLayoutVars>
      </dgm:prSet>
      <dgm:spPr/>
    </dgm:pt>
    <dgm:pt modelId="{7F53BAAE-26A8-44AB-AFC7-3C176559B9CF}" type="pres">
      <dgm:prSet presAssocID="{7EE03447-6D90-4545-9627-27B78AFE6B0B}" presName="negativeSpace" presStyleCnt="0"/>
      <dgm:spPr/>
    </dgm:pt>
    <dgm:pt modelId="{41F2AC29-A044-456D-A7B5-82CD6599806A}" type="pres">
      <dgm:prSet presAssocID="{7EE03447-6D90-4545-9627-27B78AFE6B0B}" presName="childText" presStyleLbl="conFgAcc1" presStyleIdx="3" presStyleCnt="4">
        <dgm:presLayoutVars>
          <dgm:bulletEnabled val="1"/>
        </dgm:presLayoutVars>
      </dgm:prSet>
      <dgm:spPr/>
    </dgm:pt>
  </dgm:ptLst>
  <dgm:cxnLst>
    <dgm:cxn modelId="{6AFB0511-B777-4852-A906-FDF4A6F3BC56}" srcId="{F60277BF-AF95-40C2-B2B7-DF924C95C334}" destId="{C138389C-950D-494A-A936-75781054C6B7}" srcOrd="2" destOrd="0" parTransId="{7A21812F-A645-4127-A966-D1D6237F5397}" sibTransId="{E8BFA995-F05A-4319-BC01-AC8F6AC71998}"/>
    <dgm:cxn modelId="{BE2FD24C-E5CE-4D9A-827F-E6FE8BF9C635}" type="presOf" srcId="{C138389C-950D-494A-A936-75781054C6B7}" destId="{38DC7C48-3E47-4867-B121-0319D86F760E}" srcOrd="0" destOrd="0" presId="urn:microsoft.com/office/officeart/2005/8/layout/list1"/>
    <dgm:cxn modelId="{21F0477C-BCC9-4D55-A099-F1873B89A331}" srcId="{F60277BF-AF95-40C2-B2B7-DF924C95C334}" destId="{7EE03447-6D90-4545-9627-27B78AFE6B0B}" srcOrd="3" destOrd="0" parTransId="{F97C7942-58C5-482F-81DF-D7AB5A19250C}" sibTransId="{26F6DC43-281B-4E91-9739-E570B21CDE92}"/>
    <dgm:cxn modelId="{839EA985-5866-46F0-A381-7477EEE5B29C}" srcId="{F60277BF-AF95-40C2-B2B7-DF924C95C334}" destId="{F7D74C08-0390-426B-A2F6-B8739A06A6AD}" srcOrd="1" destOrd="0" parTransId="{6D4B6769-512E-41DA-95BC-9047361AF232}" sibTransId="{10A358D4-FDF4-42A7-8DB0-B359803447A0}"/>
    <dgm:cxn modelId="{630C7A9D-39CB-430C-8426-467A6D87C595}" srcId="{F60277BF-AF95-40C2-B2B7-DF924C95C334}" destId="{DD6F3A96-2976-43B6-A37D-7447CFEE9963}" srcOrd="0" destOrd="0" parTransId="{3B79290F-D78D-42F9-8666-E915EF804214}" sibTransId="{83DBD8B2-B386-47E4-A90A-6E1678E4E261}"/>
    <dgm:cxn modelId="{666AB7A3-A7EA-456D-B040-7C9931B04332}" type="presOf" srcId="{F60277BF-AF95-40C2-B2B7-DF924C95C334}" destId="{62B715D5-2925-4C48-8B33-0A5F03E5D066}" srcOrd="0" destOrd="0" presId="urn:microsoft.com/office/officeart/2005/8/layout/list1"/>
    <dgm:cxn modelId="{D5166FA5-F278-4D5B-BDEC-D698B7AC1A8A}" type="presOf" srcId="{DD6F3A96-2976-43B6-A37D-7447CFEE9963}" destId="{B7470D5C-DF33-486F-9AB6-849B04907BF4}" srcOrd="1" destOrd="0" presId="urn:microsoft.com/office/officeart/2005/8/layout/list1"/>
    <dgm:cxn modelId="{05D51CB1-1AB9-45FF-A28F-716BC9A2A7EE}" type="presOf" srcId="{C138389C-950D-494A-A936-75781054C6B7}" destId="{C87511AC-1ECE-4594-8DCA-9FEA2A0EB405}" srcOrd="1" destOrd="0" presId="urn:microsoft.com/office/officeart/2005/8/layout/list1"/>
    <dgm:cxn modelId="{263C30B5-7DB2-4527-A740-C068DD9EAC79}" type="presOf" srcId="{7EE03447-6D90-4545-9627-27B78AFE6B0B}" destId="{0F06D61D-5308-44EF-BC3C-6B1B4546A20A}" srcOrd="0" destOrd="0" presId="urn:microsoft.com/office/officeart/2005/8/layout/list1"/>
    <dgm:cxn modelId="{FF265DC4-AF8A-4B91-A075-222E8E84C24E}" type="presOf" srcId="{F7D74C08-0390-426B-A2F6-B8739A06A6AD}" destId="{E78449F1-6F18-4721-93E9-D8A0C932E899}" srcOrd="1" destOrd="0" presId="urn:microsoft.com/office/officeart/2005/8/layout/list1"/>
    <dgm:cxn modelId="{B6D9E9CD-1087-4798-9377-643C9B6DCB65}" type="presOf" srcId="{DD6F3A96-2976-43B6-A37D-7447CFEE9963}" destId="{3ACD00A1-D5D9-4C86-BD98-FEB8169DC614}" srcOrd="0" destOrd="0" presId="urn:microsoft.com/office/officeart/2005/8/layout/list1"/>
    <dgm:cxn modelId="{CA451BD6-4543-4D8E-9E20-5B8EB087D965}" type="presOf" srcId="{F7D74C08-0390-426B-A2F6-B8739A06A6AD}" destId="{A5857E9C-81AF-4D5E-BD53-B21652B41BCE}" srcOrd="0" destOrd="0" presId="urn:microsoft.com/office/officeart/2005/8/layout/list1"/>
    <dgm:cxn modelId="{4570BCEC-38EE-4EB3-9C57-9697D88BE211}" type="presOf" srcId="{7EE03447-6D90-4545-9627-27B78AFE6B0B}" destId="{6B1C22B4-AF66-4D28-94CC-5CD7AE18AC94}" srcOrd="1" destOrd="0" presId="urn:microsoft.com/office/officeart/2005/8/layout/list1"/>
    <dgm:cxn modelId="{18F37F93-7064-4163-A23D-8E8496A98982}" type="presParOf" srcId="{62B715D5-2925-4C48-8B33-0A5F03E5D066}" destId="{A8CCCB40-9982-4B77-BAE8-7062235CD0B0}" srcOrd="0" destOrd="0" presId="urn:microsoft.com/office/officeart/2005/8/layout/list1"/>
    <dgm:cxn modelId="{CEA09BCD-7AC2-4D50-B949-1DC3E2BE81B2}" type="presParOf" srcId="{A8CCCB40-9982-4B77-BAE8-7062235CD0B0}" destId="{3ACD00A1-D5D9-4C86-BD98-FEB8169DC614}" srcOrd="0" destOrd="0" presId="urn:microsoft.com/office/officeart/2005/8/layout/list1"/>
    <dgm:cxn modelId="{84E7AD6D-A52F-4156-9ABF-75DE48D6B600}" type="presParOf" srcId="{A8CCCB40-9982-4B77-BAE8-7062235CD0B0}" destId="{B7470D5C-DF33-486F-9AB6-849B04907BF4}" srcOrd="1" destOrd="0" presId="urn:microsoft.com/office/officeart/2005/8/layout/list1"/>
    <dgm:cxn modelId="{C87277FD-9475-4782-9495-4E469A22838B}" type="presParOf" srcId="{62B715D5-2925-4C48-8B33-0A5F03E5D066}" destId="{7D6A3FF1-980B-42C1-AA75-F56E4DBEDF20}" srcOrd="1" destOrd="0" presId="urn:microsoft.com/office/officeart/2005/8/layout/list1"/>
    <dgm:cxn modelId="{E51428DE-DDF8-4B08-9CD7-6336337006B2}" type="presParOf" srcId="{62B715D5-2925-4C48-8B33-0A5F03E5D066}" destId="{E799AF08-AA7A-4BF2-8F96-73C97713E38E}" srcOrd="2" destOrd="0" presId="urn:microsoft.com/office/officeart/2005/8/layout/list1"/>
    <dgm:cxn modelId="{E3E79289-A0C9-472A-B15D-BB798D7BC6F2}" type="presParOf" srcId="{62B715D5-2925-4C48-8B33-0A5F03E5D066}" destId="{90F9F7CD-35A3-4B46-800B-D3CEA4F8A98C}" srcOrd="3" destOrd="0" presId="urn:microsoft.com/office/officeart/2005/8/layout/list1"/>
    <dgm:cxn modelId="{8DEAEFC8-90B4-4FBE-B793-BFB52A2AB5BB}" type="presParOf" srcId="{62B715D5-2925-4C48-8B33-0A5F03E5D066}" destId="{5BA30C81-8C47-46CD-B174-39AD3CCBFD53}" srcOrd="4" destOrd="0" presId="urn:microsoft.com/office/officeart/2005/8/layout/list1"/>
    <dgm:cxn modelId="{C1E7EA79-2856-4E47-BD8F-CD63D92D588E}" type="presParOf" srcId="{5BA30C81-8C47-46CD-B174-39AD3CCBFD53}" destId="{A5857E9C-81AF-4D5E-BD53-B21652B41BCE}" srcOrd="0" destOrd="0" presId="urn:microsoft.com/office/officeart/2005/8/layout/list1"/>
    <dgm:cxn modelId="{0231088B-61DD-4C33-8811-8BA7602670B2}" type="presParOf" srcId="{5BA30C81-8C47-46CD-B174-39AD3CCBFD53}" destId="{E78449F1-6F18-4721-93E9-D8A0C932E899}" srcOrd="1" destOrd="0" presId="urn:microsoft.com/office/officeart/2005/8/layout/list1"/>
    <dgm:cxn modelId="{BC23B536-5526-455A-A35A-6AA530224082}" type="presParOf" srcId="{62B715D5-2925-4C48-8B33-0A5F03E5D066}" destId="{2FE5B243-2D35-4741-980E-EBB706082A62}" srcOrd="5" destOrd="0" presId="urn:microsoft.com/office/officeart/2005/8/layout/list1"/>
    <dgm:cxn modelId="{3F6220A1-7E94-42C7-8C3E-AB977B09752B}" type="presParOf" srcId="{62B715D5-2925-4C48-8B33-0A5F03E5D066}" destId="{AE8843C5-53B1-4F57-91E9-7BBF64D33975}" srcOrd="6" destOrd="0" presId="urn:microsoft.com/office/officeart/2005/8/layout/list1"/>
    <dgm:cxn modelId="{ED2132E6-EDA1-4D56-AC2E-828CDF643807}" type="presParOf" srcId="{62B715D5-2925-4C48-8B33-0A5F03E5D066}" destId="{3DEBED9B-F302-4D65-9369-C079BD2626D6}" srcOrd="7" destOrd="0" presId="urn:microsoft.com/office/officeart/2005/8/layout/list1"/>
    <dgm:cxn modelId="{95DB3771-0DDC-4161-95F7-1EDAC537EF04}" type="presParOf" srcId="{62B715D5-2925-4C48-8B33-0A5F03E5D066}" destId="{7923B9E9-83CD-42A6-9A4D-B29BC46DE1C4}" srcOrd="8" destOrd="0" presId="urn:microsoft.com/office/officeart/2005/8/layout/list1"/>
    <dgm:cxn modelId="{0035603E-0169-4ADA-A630-CCDE652ED4C9}" type="presParOf" srcId="{7923B9E9-83CD-42A6-9A4D-B29BC46DE1C4}" destId="{38DC7C48-3E47-4867-B121-0319D86F760E}" srcOrd="0" destOrd="0" presId="urn:microsoft.com/office/officeart/2005/8/layout/list1"/>
    <dgm:cxn modelId="{EA2D642A-8AF5-4098-94D5-E60572FBDEB0}" type="presParOf" srcId="{7923B9E9-83CD-42A6-9A4D-B29BC46DE1C4}" destId="{C87511AC-1ECE-4594-8DCA-9FEA2A0EB405}" srcOrd="1" destOrd="0" presId="urn:microsoft.com/office/officeart/2005/8/layout/list1"/>
    <dgm:cxn modelId="{EF8BA74E-D24E-4B27-8E91-AE148172066C}" type="presParOf" srcId="{62B715D5-2925-4C48-8B33-0A5F03E5D066}" destId="{C92FC1B7-1A4D-4781-92C3-25F08DB1AA84}" srcOrd="9" destOrd="0" presId="urn:microsoft.com/office/officeart/2005/8/layout/list1"/>
    <dgm:cxn modelId="{FC419344-980E-45C3-BE23-255AA8D655C4}" type="presParOf" srcId="{62B715D5-2925-4C48-8B33-0A5F03E5D066}" destId="{80BC8732-E260-4C28-AB08-9F9B8790C31B}" srcOrd="10" destOrd="0" presId="urn:microsoft.com/office/officeart/2005/8/layout/list1"/>
    <dgm:cxn modelId="{FCEB45D1-81BE-4A22-A6A5-3CD3FCE94C04}" type="presParOf" srcId="{62B715D5-2925-4C48-8B33-0A5F03E5D066}" destId="{0FA04653-3B03-4FB9-B2E6-585AF61372FD}" srcOrd="11" destOrd="0" presId="urn:microsoft.com/office/officeart/2005/8/layout/list1"/>
    <dgm:cxn modelId="{3E9D0702-DBD4-49F5-BC71-245DCBA793EC}" type="presParOf" srcId="{62B715D5-2925-4C48-8B33-0A5F03E5D066}" destId="{D99D2E08-1CFF-45A1-B9FE-A926753B02CF}" srcOrd="12" destOrd="0" presId="urn:microsoft.com/office/officeart/2005/8/layout/list1"/>
    <dgm:cxn modelId="{DE20D90E-925E-48F4-84B6-9156E1EFD3CF}" type="presParOf" srcId="{D99D2E08-1CFF-45A1-B9FE-A926753B02CF}" destId="{0F06D61D-5308-44EF-BC3C-6B1B4546A20A}" srcOrd="0" destOrd="0" presId="urn:microsoft.com/office/officeart/2005/8/layout/list1"/>
    <dgm:cxn modelId="{120DC4C4-5085-4C9E-A0A5-6C37B2874016}" type="presParOf" srcId="{D99D2E08-1CFF-45A1-B9FE-A926753B02CF}" destId="{6B1C22B4-AF66-4D28-94CC-5CD7AE18AC94}" srcOrd="1" destOrd="0" presId="urn:microsoft.com/office/officeart/2005/8/layout/list1"/>
    <dgm:cxn modelId="{C5B3BF80-1CA6-4A6D-A6AF-7872EE0357D7}" type="presParOf" srcId="{62B715D5-2925-4C48-8B33-0A5F03E5D066}" destId="{7F53BAAE-26A8-44AB-AFC7-3C176559B9CF}" srcOrd="13" destOrd="0" presId="urn:microsoft.com/office/officeart/2005/8/layout/list1"/>
    <dgm:cxn modelId="{E7BF2A5B-6B70-4391-A2A7-D3BC2D3AAA30}" type="presParOf" srcId="{62B715D5-2925-4C48-8B33-0A5F03E5D066}" destId="{41F2AC29-A044-456D-A7B5-82CD6599806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833EE1-D2EC-4CBB-9AB8-3F89D1BC337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5D600E-EEB6-4469-AA54-217BB1976920}">
      <dgm:prSet/>
      <dgm:spPr/>
      <dgm:t>
        <a:bodyPr/>
        <a:lstStyle/>
        <a:p>
          <a:pPr>
            <a:lnSpc>
              <a:spcPct val="100000"/>
            </a:lnSpc>
          </a:pPr>
          <a:r>
            <a:rPr lang="en-US"/>
            <a:t>It is a software you can interface through various languages like Python, R etc.,</a:t>
          </a:r>
        </a:p>
      </dgm:t>
    </dgm:pt>
    <dgm:pt modelId="{514396E6-9810-4D57-9142-79CD99010C67}" type="parTrans" cxnId="{3A59CC77-F99C-4057-8CD2-A00F41976C55}">
      <dgm:prSet/>
      <dgm:spPr/>
      <dgm:t>
        <a:bodyPr/>
        <a:lstStyle/>
        <a:p>
          <a:endParaRPr lang="en-US"/>
        </a:p>
      </dgm:t>
    </dgm:pt>
    <dgm:pt modelId="{C817EF77-0CEA-4492-A8A1-C67F05E9F860}" type="sibTrans" cxnId="{3A59CC77-F99C-4057-8CD2-A00F41976C55}">
      <dgm:prSet/>
      <dgm:spPr/>
      <dgm:t>
        <a:bodyPr/>
        <a:lstStyle/>
        <a:p>
          <a:endParaRPr lang="en-US"/>
        </a:p>
      </dgm:t>
    </dgm:pt>
    <dgm:pt modelId="{986B69E5-A6A3-4C1F-ADC7-DEB086274FC9}">
      <dgm:prSet/>
      <dgm:spPr/>
      <dgm:t>
        <a:bodyPr/>
        <a:lstStyle/>
        <a:p>
          <a:pPr>
            <a:lnSpc>
              <a:spcPct val="100000"/>
            </a:lnSpc>
          </a:pPr>
          <a:r>
            <a:rPr lang="en-US"/>
            <a:t>Machine learning also serves the same purpose as Gurobi</a:t>
          </a:r>
        </a:p>
      </dgm:t>
    </dgm:pt>
    <dgm:pt modelId="{135A574A-ED1A-4288-A858-CBF7EF66F0CD}" type="parTrans" cxnId="{B02FF8E4-6173-431A-A681-7238A0CC1DD7}">
      <dgm:prSet/>
      <dgm:spPr/>
      <dgm:t>
        <a:bodyPr/>
        <a:lstStyle/>
        <a:p>
          <a:endParaRPr lang="en-US"/>
        </a:p>
      </dgm:t>
    </dgm:pt>
    <dgm:pt modelId="{CE03AF04-DAE9-475C-846B-3F04A455EE79}" type="sibTrans" cxnId="{B02FF8E4-6173-431A-A681-7238A0CC1DD7}">
      <dgm:prSet/>
      <dgm:spPr/>
      <dgm:t>
        <a:bodyPr/>
        <a:lstStyle/>
        <a:p>
          <a:endParaRPr lang="en-US"/>
        </a:p>
      </dgm:t>
    </dgm:pt>
    <dgm:pt modelId="{BC2532C7-0520-42CB-8532-7D2A38C58032}">
      <dgm:prSet/>
      <dgm:spPr/>
      <dgm:t>
        <a:bodyPr/>
        <a:lstStyle/>
        <a:p>
          <a:pPr>
            <a:lnSpc>
              <a:spcPct val="100000"/>
            </a:lnSpc>
          </a:pPr>
          <a:r>
            <a:rPr lang="en-US"/>
            <a:t>You can create mathematical models.</a:t>
          </a:r>
        </a:p>
      </dgm:t>
    </dgm:pt>
    <dgm:pt modelId="{0FE01A3A-C7AE-49F7-8A4D-E9680449E143}" type="parTrans" cxnId="{08D98300-120B-43F1-9B2F-EA926D96F2BD}">
      <dgm:prSet/>
      <dgm:spPr/>
      <dgm:t>
        <a:bodyPr/>
        <a:lstStyle/>
        <a:p>
          <a:endParaRPr lang="en-US"/>
        </a:p>
      </dgm:t>
    </dgm:pt>
    <dgm:pt modelId="{6C36F9E8-D1BD-46C6-92E3-2738DE678F99}" type="sibTrans" cxnId="{08D98300-120B-43F1-9B2F-EA926D96F2BD}">
      <dgm:prSet/>
      <dgm:spPr/>
      <dgm:t>
        <a:bodyPr/>
        <a:lstStyle/>
        <a:p>
          <a:endParaRPr lang="en-US"/>
        </a:p>
      </dgm:t>
    </dgm:pt>
    <dgm:pt modelId="{7640552B-C7E2-4D31-B4DE-7126D63A1B7D}">
      <dgm:prSet/>
      <dgm:spPr/>
      <dgm:t>
        <a:bodyPr/>
        <a:lstStyle/>
        <a:p>
          <a:pPr>
            <a:lnSpc>
              <a:spcPct val="100000"/>
            </a:lnSpc>
          </a:pPr>
          <a:r>
            <a:rPr lang="en-US"/>
            <a:t>Pre requirements</a:t>
          </a:r>
        </a:p>
      </dgm:t>
    </dgm:pt>
    <dgm:pt modelId="{BDF9E468-CD66-4296-9072-105A89EF950C}" type="parTrans" cxnId="{49795023-6D5B-4AB2-BB5B-55492FFFC325}">
      <dgm:prSet/>
      <dgm:spPr/>
      <dgm:t>
        <a:bodyPr/>
        <a:lstStyle/>
        <a:p>
          <a:endParaRPr lang="en-US"/>
        </a:p>
      </dgm:t>
    </dgm:pt>
    <dgm:pt modelId="{7A6F0991-94D3-4173-B6B3-4D64CB52CE88}" type="sibTrans" cxnId="{49795023-6D5B-4AB2-BB5B-55492FFFC325}">
      <dgm:prSet/>
      <dgm:spPr/>
      <dgm:t>
        <a:bodyPr/>
        <a:lstStyle/>
        <a:p>
          <a:endParaRPr lang="en-US"/>
        </a:p>
      </dgm:t>
    </dgm:pt>
    <dgm:pt modelId="{9E039307-5281-4944-AD41-F7D645537695}">
      <dgm:prSet/>
      <dgm:spPr/>
      <dgm:t>
        <a:bodyPr/>
        <a:lstStyle/>
        <a:p>
          <a:pPr>
            <a:lnSpc>
              <a:spcPct val="100000"/>
            </a:lnSpc>
          </a:pPr>
          <a:r>
            <a:rPr lang="en-US"/>
            <a:t>Anaconda</a:t>
          </a:r>
        </a:p>
      </dgm:t>
    </dgm:pt>
    <dgm:pt modelId="{DC046311-8961-43A5-A0D5-89FA95CC1235}" type="parTrans" cxnId="{24E8AB11-0FD9-4432-BF0B-74C34E10B6F1}">
      <dgm:prSet/>
      <dgm:spPr/>
      <dgm:t>
        <a:bodyPr/>
        <a:lstStyle/>
        <a:p>
          <a:endParaRPr lang="en-US"/>
        </a:p>
      </dgm:t>
    </dgm:pt>
    <dgm:pt modelId="{E3732ED2-F58E-49BB-B75A-BAEAEEDC8B15}" type="sibTrans" cxnId="{24E8AB11-0FD9-4432-BF0B-74C34E10B6F1}">
      <dgm:prSet/>
      <dgm:spPr/>
      <dgm:t>
        <a:bodyPr/>
        <a:lstStyle/>
        <a:p>
          <a:endParaRPr lang="en-US"/>
        </a:p>
      </dgm:t>
    </dgm:pt>
    <dgm:pt modelId="{B57CB924-F5C3-4281-9774-101EA7D3C57D}">
      <dgm:prSet/>
      <dgm:spPr/>
      <dgm:t>
        <a:bodyPr/>
        <a:lstStyle/>
        <a:p>
          <a:pPr>
            <a:lnSpc>
              <a:spcPct val="100000"/>
            </a:lnSpc>
          </a:pPr>
          <a:r>
            <a:rPr lang="en-US"/>
            <a:t>Jupyter Notebook</a:t>
          </a:r>
        </a:p>
      </dgm:t>
    </dgm:pt>
    <dgm:pt modelId="{882B6AB6-85A2-4ACE-A1EA-AAE0CE8AEC38}" type="parTrans" cxnId="{280820BA-A396-4BA2-8593-6A1AA032E178}">
      <dgm:prSet/>
      <dgm:spPr/>
      <dgm:t>
        <a:bodyPr/>
        <a:lstStyle/>
        <a:p>
          <a:endParaRPr lang="en-US"/>
        </a:p>
      </dgm:t>
    </dgm:pt>
    <dgm:pt modelId="{87CA01F7-EEE8-4395-ACFE-D00F6CCE1257}" type="sibTrans" cxnId="{280820BA-A396-4BA2-8593-6A1AA032E178}">
      <dgm:prSet/>
      <dgm:spPr/>
      <dgm:t>
        <a:bodyPr/>
        <a:lstStyle/>
        <a:p>
          <a:endParaRPr lang="en-US"/>
        </a:p>
      </dgm:t>
    </dgm:pt>
    <dgm:pt modelId="{F4A93D86-4726-40FA-BA58-5BC124CC2B4A}" type="pres">
      <dgm:prSet presAssocID="{8E833EE1-D2EC-4CBB-9AB8-3F89D1BC337A}" presName="root" presStyleCnt="0">
        <dgm:presLayoutVars>
          <dgm:dir/>
          <dgm:resizeHandles val="exact"/>
        </dgm:presLayoutVars>
      </dgm:prSet>
      <dgm:spPr/>
    </dgm:pt>
    <dgm:pt modelId="{736A1F6B-E067-4065-8522-79DE96340B4C}" type="pres">
      <dgm:prSet presAssocID="{735D600E-EEB6-4469-AA54-217BB1976920}" presName="compNode" presStyleCnt="0"/>
      <dgm:spPr/>
    </dgm:pt>
    <dgm:pt modelId="{DF20E572-56D7-4BB7-855D-84EC13A81C65}" type="pres">
      <dgm:prSet presAssocID="{735D600E-EEB6-4469-AA54-217BB1976920}" presName="bgRect" presStyleLbl="bgShp" presStyleIdx="0" presStyleCnt="4"/>
      <dgm:spPr/>
    </dgm:pt>
    <dgm:pt modelId="{B388B88F-BA96-40DD-83B5-41952B2E7FD5}" type="pres">
      <dgm:prSet presAssocID="{735D600E-EEB6-4469-AA54-217BB19769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AF2154DF-9BDF-49BB-90EF-0A3EFF3E4B61}" type="pres">
      <dgm:prSet presAssocID="{735D600E-EEB6-4469-AA54-217BB1976920}" presName="spaceRect" presStyleCnt="0"/>
      <dgm:spPr/>
    </dgm:pt>
    <dgm:pt modelId="{ACC21C95-54EF-4298-B0D0-2FCA746254B5}" type="pres">
      <dgm:prSet presAssocID="{735D600E-EEB6-4469-AA54-217BB1976920}" presName="parTx" presStyleLbl="revTx" presStyleIdx="0" presStyleCnt="5">
        <dgm:presLayoutVars>
          <dgm:chMax val="0"/>
          <dgm:chPref val="0"/>
        </dgm:presLayoutVars>
      </dgm:prSet>
      <dgm:spPr/>
    </dgm:pt>
    <dgm:pt modelId="{D4F49C73-67FC-4117-8110-90F65938B33D}" type="pres">
      <dgm:prSet presAssocID="{C817EF77-0CEA-4492-A8A1-C67F05E9F860}" presName="sibTrans" presStyleCnt="0"/>
      <dgm:spPr/>
    </dgm:pt>
    <dgm:pt modelId="{5C931E95-EE48-422D-801E-AB28DEEF2F1D}" type="pres">
      <dgm:prSet presAssocID="{986B69E5-A6A3-4C1F-ADC7-DEB086274FC9}" presName="compNode" presStyleCnt="0"/>
      <dgm:spPr/>
    </dgm:pt>
    <dgm:pt modelId="{D1B4B7A6-28B0-4FD0-859D-20AB95B6D497}" type="pres">
      <dgm:prSet presAssocID="{986B69E5-A6A3-4C1F-ADC7-DEB086274FC9}" presName="bgRect" presStyleLbl="bgShp" presStyleIdx="1" presStyleCnt="4"/>
      <dgm:spPr/>
    </dgm:pt>
    <dgm:pt modelId="{52FDADE7-A443-435C-8F93-7B3C69CA52AD}" type="pres">
      <dgm:prSet presAssocID="{986B69E5-A6A3-4C1F-ADC7-DEB086274F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84A0AA08-4249-4D7B-9F29-BFA466563DE4}" type="pres">
      <dgm:prSet presAssocID="{986B69E5-A6A3-4C1F-ADC7-DEB086274FC9}" presName="spaceRect" presStyleCnt="0"/>
      <dgm:spPr/>
    </dgm:pt>
    <dgm:pt modelId="{E4FC1D4E-BB08-4B0F-A7D6-CCDD869EFCD8}" type="pres">
      <dgm:prSet presAssocID="{986B69E5-A6A3-4C1F-ADC7-DEB086274FC9}" presName="parTx" presStyleLbl="revTx" presStyleIdx="1" presStyleCnt="5">
        <dgm:presLayoutVars>
          <dgm:chMax val="0"/>
          <dgm:chPref val="0"/>
        </dgm:presLayoutVars>
      </dgm:prSet>
      <dgm:spPr/>
    </dgm:pt>
    <dgm:pt modelId="{63EA3DFF-BED1-4A36-BB19-3AEE0B00DE64}" type="pres">
      <dgm:prSet presAssocID="{CE03AF04-DAE9-475C-846B-3F04A455EE79}" presName="sibTrans" presStyleCnt="0"/>
      <dgm:spPr/>
    </dgm:pt>
    <dgm:pt modelId="{444D71DD-516F-47A5-BDF4-BD1A0DA7307C}" type="pres">
      <dgm:prSet presAssocID="{BC2532C7-0520-42CB-8532-7D2A38C58032}" presName="compNode" presStyleCnt="0"/>
      <dgm:spPr/>
    </dgm:pt>
    <dgm:pt modelId="{7B8F5825-7AF5-4E8D-A362-76B1F5407A78}" type="pres">
      <dgm:prSet presAssocID="{BC2532C7-0520-42CB-8532-7D2A38C58032}" presName="bgRect" presStyleLbl="bgShp" presStyleIdx="2" presStyleCnt="4"/>
      <dgm:spPr/>
    </dgm:pt>
    <dgm:pt modelId="{E3E4DB18-5856-4578-8F1D-EDFC366A4BA8}" type="pres">
      <dgm:prSet presAssocID="{BC2532C7-0520-42CB-8532-7D2A38C580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thematics"/>
        </a:ext>
      </dgm:extLst>
    </dgm:pt>
    <dgm:pt modelId="{DF587665-2FD6-4A8A-A1DE-8F326FC52A01}" type="pres">
      <dgm:prSet presAssocID="{BC2532C7-0520-42CB-8532-7D2A38C58032}" presName="spaceRect" presStyleCnt="0"/>
      <dgm:spPr/>
    </dgm:pt>
    <dgm:pt modelId="{5DA2DDDC-7A09-4BAA-9DBA-B07E137ADC90}" type="pres">
      <dgm:prSet presAssocID="{BC2532C7-0520-42CB-8532-7D2A38C58032}" presName="parTx" presStyleLbl="revTx" presStyleIdx="2" presStyleCnt="5">
        <dgm:presLayoutVars>
          <dgm:chMax val="0"/>
          <dgm:chPref val="0"/>
        </dgm:presLayoutVars>
      </dgm:prSet>
      <dgm:spPr/>
    </dgm:pt>
    <dgm:pt modelId="{C19E44BC-17CE-43F7-A1AE-5FBC883718E8}" type="pres">
      <dgm:prSet presAssocID="{6C36F9E8-D1BD-46C6-92E3-2738DE678F99}" presName="sibTrans" presStyleCnt="0"/>
      <dgm:spPr/>
    </dgm:pt>
    <dgm:pt modelId="{061A2E79-4A8D-4592-9473-9540A870691D}" type="pres">
      <dgm:prSet presAssocID="{7640552B-C7E2-4D31-B4DE-7126D63A1B7D}" presName="compNode" presStyleCnt="0"/>
      <dgm:spPr/>
    </dgm:pt>
    <dgm:pt modelId="{8770DC4A-B36C-4967-B9AE-729897450BA3}" type="pres">
      <dgm:prSet presAssocID="{7640552B-C7E2-4D31-B4DE-7126D63A1B7D}" presName="bgRect" presStyleLbl="bgShp" presStyleIdx="3" presStyleCnt="4"/>
      <dgm:spPr/>
    </dgm:pt>
    <dgm:pt modelId="{BC540A63-FE29-4D29-95D5-98737795F037}" type="pres">
      <dgm:prSet presAssocID="{7640552B-C7E2-4D31-B4DE-7126D63A1B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D0989B14-D3CD-4BF1-BCBC-C63135A199DB}" type="pres">
      <dgm:prSet presAssocID="{7640552B-C7E2-4D31-B4DE-7126D63A1B7D}" presName="spaceRect" presStyleCnt="0"/>
      <dgm:spPr/>
    </dgm:pt>
    <dgm:pt modelId="{F3E73A90-DBF9-4B1B-99A9-CDEBFC2B208E}" type="pres">
      <dgm:prSet presAssocID="{7640552B-C7E2-4D31-B4DE-7126D63A1B7D}" presName="parTx" presStyleLbl="revTx" presStyleIdx="3" presStyleCnt="5">
        <dgm:presLayoutVars>
          <dgm:chMax val="0"/>
          <dgm:chPref val="0"/>
        </dgm:presLayoutVars>
      </dgm:prSet>
      <dgm:spPr/>
    </dgm:pt>
    <dgm:pt modelId="{E1CBBAB7-BD07-4C50-99E0-426A3D6A02E3}" type="pres">
      <dgm:prSet presAssocID="{7640552B-C7E2-4D31-B4DE-7126D63A1B7D}" presName="desTx" presStyleLbl="revTx" presStyleIdx="4" presStyleCnt="5">
        <dgm:presLayoutVars/>
      </dgm:prSet>
      <dgm:spPr/>
    </dgm:pt>
  </dgm:ptLst>
  <dgm:cxnLst>
    <dgm:cxn modelId="{08D98300-120B-43F1-9B2F-EA926D96F2BD}" srcId="{8E833EE1-D2EC-4CBB-9AB8-3F89D1BC337A}" destId="{BC2532C7-0520-42CB-8532-7D2A38C58032}" srcOrd="2" destOrd="0" parTransId="{0FE01A3A-C7AE-49F7-8A4D-E9680449E143}" sibTransId="{6C36F9E8-D1BD-46C6-92E3-2738DE678F99}"/>
    <dgm:cxn modelId="{C40DF803-DA77-44EF-BCEC-0C636036008B}" type="presOf" srcId="{B57CB924-F5C3-4281-9774-101EA7D3C57D}" destId="{E1CBBAB7-BD07-4C50-99E0-426A3D6A02E3}" srcOrd="0" destOrd="1" presId="urn:microsoft.com/office/officeart/2018/2/layout/IconVerticalSolidList"/>
    <dgm:cxn modelId="{7BDEC807-0E6E-41B1-8A00-2B13C8B141BA}" type="presOf" srcId="{7640552B-C7E2-4D31-B4DE-7126D63A1B7D}" destId="{F3E73A90-DBF9-4B1B-99A9-CDEBFC2B208E}" srcOrd="0" destOrd="0" presId="urn:microsoft.com/office/officeart/2018/2/layout/IconVerticalSolidList"/>
    <dgm:cxn modelId="{6603190A-EC7A-4736-9F25-04149BD4FD00}" type="presOf" srcId="{735D600E-EEB6-4469-AA54-217BB1976920}" destId="{ACC21C95-54EF-4298-B0D0-2FCA746254B5}" srcOrd="0" destOrd="0" presId="urn:microsoft.com/office/officeart/2018/2/layout/IconVerticalSolidList"/>
    <dgm:cxn modelId="{24E8AB11-0FD9-4432-BF0B-74C34E10B6F1}" srcId="{7640552B-C7E2-4D31-B4DE-7126D63A1B7D}" destId="{9E039307-5281-4944-AD41-F7D645537695}" srcOrd="0" destOrd="0" parTransId="{DC046311-8961-43A5-A0D5-89FA95CC1235}" sibTransId="{E3732ED2-F58E-49BB-B75A-BAEAEEDC8B15}"/>
    <dgm:cxn modelId="{7B95D921-EBE5-4335-A448-DE53B81B410B}" type="presOf" srcId="{8E833EE1-D2EC-4CBB-9AB8-3F89D1BC337A}" destId="{F4A93D86-4726-40FA-BA58-5BC124CC2B4A}" srcOrd="0" destOrd="0" presId="urn:microsoft.com/office/officeart/2018/2/layout/IconVerticalSolidList"/>
    <dgm:cxn modelId="{49795023-6D5B-4AB2-BB5B-55492FFFC325}" srcId="{8E833EE1-D2EC-4CBB-9AB8-3F89D1BC337A}" destId="{7640552B-C7E2-4D31-B4DE-7126D63A1B7D}" srcOrd="3" destOrd="0" parTransId="{BDF9E468-CD66-4296-9072-105A89EF950C}" sibTransId="{7A6F0991-94D3-4173-B6B3-4D64CB52CE88}"/>
    <dgm:cxn modelId="{4F90E034-54F9-438E-B57D-95001EDE3743}" type="presOf" srcId="{9E039307-5281-4944-AD41-F7D645537695}" destId="{E1CBBAB7-BD07-4C50-99E0-426A3D6A02E3}" srcOrd="0" destOrd="0" presId="urn:microsoft.com/office/officeart/2018/2/layout/IconVerticalSolidList"/>
    <dgm:cxn modelId="{113C5275-E540-48C7-A394-76CA817BE171}" type="presOf" srcId="{986B69E5-A6A3-4C1F-ADC7-DEB086274FC9}" destId="{E4FC1D4E-BB08-4B0F-A7D6-CCDD869EFCD8}" srcOrd="0" destOrd="0" presId="urn:microsoft.com/office/officeart/2018/2/layout/IconVerticalSolidList"/>
    <dgm:cxn modelId="{3A59CC77-F99C-4057-8CD2-A00F41976C55}" srcId="{8E833EE1-D2EC-4CBB-9AB8-3F89D1BC337A}" destId="{735D600E-EEB6-4469-AA54-217BB1976920}" srcOrd="0" destOrd="0" parTransId="{514396E6-9810-4D57-9142-79CD99010C67}" sibTransId="{C817EF77-0CEA-4492-A8A1-C67F05E9F860}"/>
    <dgm:cxn modelId="{959AB0AE-2054-4534-B256-DAF7F9D10FEB}" type="presOf" srcId="{BC2532C7-0520-42CB-8532-7D2A38C58032}" destId="{5DA2DDDC-7A09-4BAA-9DBA-B07E137ADC90}" srcOrd="0" destOrd="0" presId="urn:microsoft.com/office/officeart/2018/2/layout/IconVerticalSolidList"/>
    <dgm:cxn modelId="{280820BA-A396-4BA2-8593-6A1AA032E178}" srcId="{7640552B-C7E2-4D31-B4DE-7126D63A1B7D}" destId="{B57CB924-F5C3-4281-9774-101EA7D3C57D}" srcOrd="1" destOrd="0" parTransId="{882B6AB6-85A2-4ACE-A1EA-AAE0CE8AEC38}" sibTransId="{87CA01F7-EEE8-4395-ACFE-D00F6CCE1257}"/>
    <dgm:cxn modelId="{B02FF8E4-6173-431A-A681-7238A0CC1DD7}" srcId="{8E833EE1-D2EC-4CBB-9AB8-3F89D1BC337A}" destId="{986B69E5-A6A3-4C1F-ADC7-DEB086274FC9}" srcOrd="1" destOrd="0" parTransId="{135A574A-ED1A-4288-A858-CBF7EF66F0CD}" sibTransId="{CE03AF04-DAE9-475C-846B-3F04A455EE79}"/>
    <dgm:cxn modelId="{66E51B12-3D1F-41C9-A58A-64FAF0C18C30}" type="presParOf" srcId="{F4A93D86-4726-40FA-BA58-5BC124CC2B4A}" destId="{736A1F6B-E067-4065-8522-79DE96340B4C}" srcOrd="0" destOrd="0" presId="urn:microsoft.com/office/officeart/2018/2/layout/IconVerticalSolidList"/>
    <dgm:cxn modelId="{40DE00F2-C0B4-4756-87C8-B8B46ED49B63}" type="presParOf" srcId="{736A1F6B-E067-4065-8522-79DE96340B4C}" destId="{DF20E572-56D7-4BB7-855D-84EC13A81C65}" srcOrd="0" destOrd="0" presId="urn:microsoft.com/office/officeart/2018/2/layout/IconVerticalSolidList"/>
    <dgm:cxn modelId="{E9E985C2-D4BA-4687-9FA2-A4790D3BB126}" type="presParOf" srcId="{736A1F6B-E067-4065-8522-79DE96340B4C}" destId="{B388B88F-BA96-40DD-83B5-41952B2E7FD5}" srcOrd="1" destOrd="0" presId="urn:microsoft.com/office/officeart/2018/2/layout/IconVerticalSolidList"/>
    <dgm:cxn modelId="{28746EA0-7F93-4444-B95D-5C568ACE4B59}" type="presParOf" srcId="{736A1F6B-E067-4065-8522-79DE96340B4C}" destId="{AF2154DF-9BDF-49BB-90EF-0A3EFF3E4B61}" srcOrd="2" destOrd="0" presId="urn:microsoft.com/office/officeart/2018/2/layout/IconVerticalSolidList"/>
    <dgm:cxn modelId="{C6BFDDBC-EC7B-4FF2-8140-A8BD12C10ECD}" type="presParOf" srcId="{736A1F6B-E067-4065-8522-79DE96340B4C}" destId="{ACC21C95-54EF-4298-B0D0-2FCA746254B5}" srcOrd="3" destOrd="0" presId="urn:microsoft.com/office/officeart/2018/2/layout/IconVerticalSolidList"/>
    <dgm:cxn modelId="{298C9136-19C2-4690-862C-B9A92958057C}" type="presParOf" srcId="{F4A93D86-4726-40FA-BA58-5BC124CC2B4A}" destId="{D4F49C73-67FC-4117-8110-90F65938B33D}" srcOrd="1" destOrd="0" presId="urn:microsoft.com/office/officeart/2018/2/layout/IconVerticalSolidList"/>
    <dgm:cxn modelId="{05E1F831-58D9-44B4-A752-134295588DED}" type="presParOf" srcId="{F4A93D86-4726-40FA-BA58-5BC124CC2B4A}" destId="{5C931E95-EE48-422D-801E-AB28DEEF2F1D}" srcOrd="2" destOrd="0" presId="urn:microsoft.com/office/officeart/2018/2/layout/IconVerticalSolidList"/>
    <dgm:cxn modelId="{D8EEA39E-7BA7-4FD8-A8E8-D5A6C5657BFD}" type="presParOf" srcId="{5C931E95-EE48-422D-801E-AB28DEEF2F1D}" destId="{D1B4B7A6-28B0-4FD0-859D-20AB95B6D497}" srcOrd="0" destOrd="0" presId="urn:microsoft.com/office/officeart/2018/2/layout/IconVerticalSolidList"/>
    <dgm:cxn modelId="{48B163CA-CDEA-48C8-854C-2ABF0A33F6B4}" type="presParOf" srcId="{5C931E95-EE48-422D-801E-AB28DEEF2F1D}" destId="{52FDADE7-A443-435C-8F93-7B3C69CA52AD}" srcOrd="1" destOrd="0" presId="urn:microsoft.com/office/officeart/2018/2/layout/IconVerticalSolidList"/>
    <dgm:cxn modelId="{E660BF2F-9ECF-4B8A-AF54-01FC12137071}" type="presParOf" srcId="{5C931E95-EE48-422D-801E-AB28DEEF2F1D}" destId="{84A0AA08-4249-4D7B-9F29-BFA466563DE4}" srcOrd="2" destOrd="0" presId="urn:microsoft.com/office/officeart/2018/2/layout/IconVerticalSolidList"/>
    <dgm:cxn modelId="{4B08C85A-8BB6-413F-8AE2-33535833E9F9}" type="presParOf" srcId="{5C931E95-EE48-422D-801E-AB28DEEF2F1D}" destId="{E4FC1D4E-BB08-4B0F-A7D6-CCDD869EFCD8}" srcOrd="3" destOrd="0" presId="urn:microsoft.com/office/officeart/2018/2/layout/IconVerticalSolidList"/>
    <dgm:cxn modelId="{523806B9-BBF3-4373-B1FF-96ACF5ACE146}" type="presParOf" srcId="{F4A93D86-4726-40FA-BA58-5BC124CC2B4A}" destId="{63EA3DFF-BED1-4A36-BB19-3AEE0B00DE64}" srcOrd="3" destOrd="0" presId="urn:microsoft.com/office/officeart/2018/2/layout/IconVerticalSolidList"/>
    <dgm:cxn modelId="{881C15C5-9246-45F3-90C6-4977A5C4D448}" type="presParOf" srcId="{F4A93D86-4726-40FA-BA58-5BC124CC2B4A}" destId="{444D71DD-516F-47A5-BDF4-BD1A0DA7307C}" srcOrd="4" destOrd="0" presId="urn:microsoft.com/office/officeart/2018/2/layout/IconVerticalSolidList"/>
    <dgm:cxn modelId="{0FCBE208-E411-48CD-ADD7-91FEFB9E0EA7}" type="presParOf" srcId="{444D71DD-516F-47A5-BDF4-BD1A0DA7307C}" destId="{7B8F5825-7AF5-4E8D-A362-76B1F5407A78}" srcOrd="0" destOrd="0" presId="urn:microsoft.com/office/officeart/2018/2/layout/IconVerticalSolidList"/>
    <dgm:cxn modelId="{1CE32B36-68F4-4A03-B372-E99E38FC35C2}" type="presParOf" srcId="{444D71DD-516F-47A5-BDF4-BD1A0DA7307C}" destId="{E3E4DB18-5856-4578-8F1D-EDFC366A4BA8}" srcOrd="1" destOrd="0" presId="urn:microsoft.com/office/officeart/2018/2/layout/IconVerticalSolidList"/>
    <dgm:cxn modelId="{E8788109-5AC9-482D-AA17-DDB0F8BC4E63}" type="presParOf" srcId="{444D71DD-516F-47A5-BDF4-BD1A0DA7307C}" destId="{DF587665-2FD6-4A8A-A1DE-8F326FC52A01}" srcOrd="2" destOrd="0" presId="urn:microsoft.com/office/officeart/2018/2/layout/IconVerticalSolidList"/>
    <dgm:cxn modelId="{AF1E1E94-7CD0-4783-8A21-6655D0A7FCE0}" type="presParOf" srcId="{444D71DD-516F-47A5-BDF4-BD1A0DA7307C}" destId="{5DA2DDDC-7A09-4BAA-9DBA-B07E137ADC90}" srcOrd="3" destOrd="0" presId="urn:microsoft.com/office/officeart/2018/2/layout/IconVerticalSolidList"/>
    <dgm:cxn modelId="{FF136440-BDE2-479F-ABE3-D0377C252051}" type="presParOf" srcId="{F4A93D86-4726-40FA-BA58-5BC124CC2B4A}" destId="{C19E44BC-17CE-43F7-A1AE-5FBC883718E8}" srcOrd="5" destOrd="0" presId="urn:microsoft.com/office/officeart/2018/2/layout/IconVerticalSolidList"/>
    <dgm:cxn modelId="{F222B40B-402F-4CE0-B3DC-292F6F69A528}" type="presParOf" srcId="{F4A93D86-4726-40FA-BA58-5BC124CC2B4A}" destId="{061A2E79-4A8D-4592-9473-9540A870691D}" srcOrd="6" destOrd="0" presId="urn:microsoft.com/office/officeart/2018/2/layout/IconVerticalSolidList"/>
    <dgm:cxn modelId="{D3D41B2D-9E78-4A62-BED8-157BFE29BF1C}" type="presParOf" srcId="{061A2E79-4A8D-4592-9473-9540A870691D}" destId="{8770DC4A-B36C-4967-B9AE-729897450BA3}" srcOrd="0" destOrd="0" presId="urn:microsoft.com/office/officeart/2018/2/layout/IconVerticalSolidList"/>
    <dgm:cxn modelId="{D807E4F7-093A-4F11-9939-55452B3AC098}" type="presParOf" srcId="{061A2E79-4A8D-4592-9473-9540A870691D}" destId="{BC540A63-FE29-4D29-95D5-98737795F037}" srcOrd="1" destOrd="0" presId="urn:microsoft.com/office/officeart/2018/2/layout/IconVerticalSolidList"/>
    <dgm:cxn modelId="{1224AC92-B721-4BC4-80CF-65D17CE534E2}" type="presParOf" srcId="{061A2E79-4A8D-4592-9473-9540A870691D}" destId="{D0989B14-D3CD-4BF1-BCBC-C63135A199DB}" srcOrd="2" destOrd="0" presId="urn:microsoft.com/office/officeart/2018/2/layout/IconVerticalSolidList"/>
    <dgm:cxn modelId="{4573AFF2-4FB3-46AB-A95F-8C91E1697705}" type="presParOf" srcId="{061A2E79-4A8D-4592-9473-9540A870691D}" destId="{F3E73A90-DBF9-4B1B-99A9-CDEBFC2B208E}" srcOrd="3" destOrd="0" presId="urn:microsoft.com/office/officeart/2018/2/layout/IconVerticalSolidList"/>
    <dgm:cxn modelId="{A5E909D9-4504-45E4-953C-540B051B467E}" type="presParOf" srcId="{061A2E79-4A8D-4592-9473-9540A870691D}" destId="{E1CBBAB7-BD07-4C50-99E0-426A3D6A02E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7446FD-D8A4-4026-A0AA-CEB8C159ED5E}">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FA6B89-2E01-494C-AF9F-A73D6AFB4F84}">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First issue we faced with the project with react-router Dom  </a:t>
          </a:r>
          <a:r>
            <a:rPr lang="en-US" sz="2000" kern="1200">
              <a:sym typeface="Wingdings" panose="05000000000000000000" pitchFamily="2" charset="2"/>
            </a:rPr>
            <a:t></a:t>
          </a:r>
          <a:r>
            <a:rPr lang="en-US" sz="2000" kern="1200"/>
            <a:t> Installed the latest version in the project.</a:t>
          </a:r>
        </a:p>
      </dsp:txBody>
      <dsp:txXfrm>
        <a:off x="398656" y="1088253"/>
        <a:ext cx="2959127" cy="1837317"/>
      </dsp:txXfrm>
    </dsp:sp>
    <dsp:sp modelId="{4B2190AD-9369-48EB-9322-AA83ACB19FEE}">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2FEF80-6522-4FE6-B72B-9C5EB3C8652E}">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To store the appointment details in the database, initially we have used set(). This method overwrites the data.  </a:t>
          </a:r>
          <a:r>
            <a:rPr lang="en-US" sz="2000" kern="1200">
              <a:sym typeface="Wingdings" panose="05000000000000000000" pitchFamily="2" charset="2"/>
            </a:rPr>
            <a:t></a:t>
          </a:r>
          <a:r>
            <a:rPr lang="en-US" sz="2000" kern="1200"/>
            <a:t> Used update().</a:t>
          </a:r>
        </a:p>
      </dsp:txBody>
      <dsp:txXfrm>
        <a:off x="4155097" y="1088253"/>
        <a:ext cx="2959127" cy="1837317"/>
      </dsp:txXfrm>
    </dsp:sp>
    <dsp:sp modelId="{ACBF0F65-E215-48D6-9EFE-1B046F099E5B}">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29092D-EC7E-48A0-8FFC-4815124F0A80}">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To read data from database, we used to get().  </a:t>
          </a:r>
          <a:r>
            <a:rPr lang="en-US" sz="2000" kern="1200">
              <a:sym typeface="Wingdings" panose="05000000000000000000" pitchFamily="2" charset="2"/>
            </a:rPr>
            <a:t></a:t>
          </a:r>
          <a:r>
            <a:rPr lang="en-US" sz="2000" kern="1200"/>
            <a:t> We used snapshot.val().</a:t>
          </a:r>
        </a:p>
      </dsp:txBody>
      <dsp:txXfrm>
        <a:off x="7911539" y="1088253"/>
        <a:ext cx="2959127" cy="1837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BACCE-AA84-4DA2-9B11-DCD6F7758139}">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9F5DFF-0434-4094-B3CA-20DE8A64499B}">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Easy to Book Doctor Appointments</a:t>
          </a:r>
        </a:p>
      </dsp:txBody>
      <dsp:txXfrm>
        <a:off x="59990" y="2654049"/>
        <a:ext cx="3226223" cy="720000"/>
      </dsp:txXfrm>
    </dsp:sp>
    <dsp:sp modelId="{ADF454C4-00DA-4AD8-BAEA-0E7758733972}">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237CB-8069-4191-A1F2-3FF8F9E4FF61}">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History records in your profile</a:t>
          </a:r>
        </a:p>
      </dsp:txBody>
      <dsp:txXfrm>
        <a:off x="3850802" y="2654049"/>
        <a:ext cx="3226223" cy="720000"/>
      </dsp:txXfrm>
    </dsp:sp>
    <dsp:sp modelId="{EE880AC8-57DD-416A-B38E-9E561CE239F4}">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52D6FC-A71A-4475-8786-4F8E2A5B02BB}">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Emergency Appointments</a:t>
          </a:r>
        </a:p>
      </dsp:txBody>
      <dsp:txXfrm>
        <a:off x="7641615" y="2654049"/>
        <a:ext cx="32262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F3799-190D-4C7F-8A8D-9FFE7ABB994C}">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E32FC7-4D87-4384-BEBD-165BF796ADCB}">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sym typeface="Wingdings" panose="05000000000000000000" pitchFamily="2" charset="2"/>
            </a:rPr>
            <a:t></a:t>
          </a:r>
          <a:r>
            <a:rPr lang="en-US" sz="2800" i="0" kern="1200" dirty="0" err="1">
              <a:latin typeface="Times New Roman" panose="02020603050405020304" pitchFamily="18" charset="0"/>
              <a:cs typeface="Times New Roman" panose="02020603050405020304" pitchFamily="18" charset="0"/>
            </a:rPr>
            <a:t>Coppelia</a:t>
          </a:r>
          <a:r>
            <a:rPr lang="en-US" sz="2800" i="0" kern="1200" dirty="0">
              <a:latin typeface="Times New Roman" panose="02020603050405020304" pitchFamily="18" charset="0"/>
              <a:cs typeface="Times New Roman" panose="02020603050405020304" pitchFamily="18" charset="0"/>
            </a:rPr>
            <a:t> Sim is a robot simulation environment used for the prototyping, development and verification of robot systems and algorithms. </a:t>
          </a:r>
          <a:endParaRPr lang="en-US" sz="2800" kern="1200" dirty="0">
            <a:latin typeface="Times New Roman" panose="02020603050405020304" pitchFamily="18" charset="0"/>
            <a:cs typeface="Times New Roman" panose="02020603050405020304" pitchFamily="18" charset="0"/>
          </a:endParaRPr>
        </a:p>
      </dsp:txBody>
      <dsp:txXfrm>
        <a:off x="696297" y="538547"/>
        <a:ext cx="4171627" cy="2590157"/>
      </dsp:txXfrm>
    </dsp:sp>
    <dsp:sp modelId="{14176B38-ED7B-4026-9511-B38913D9EEC2}">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847BB-DFCA-4FF1-A5D6-481E289C716D}">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sym typeface="Wingdings" panose="05000000000000000000" pitchFamily="2" charset="2"/>
            </a:rPr>
            <a:t></a:t>
          </a:r>
          <a:r>
            <a:rPr lang="en-US" sz="2800" i="0" kern="1200" dirty="0">
              <a:latin typeface="Times New Roman" panose="02020603050405020304" pitchFamily="18" charset="0"/>
              <a:cs typeface="Times New Roman" panose="02020603050405020304" pitchFamily="18" charset="0"/>
            </a:rPr>
            <a:t>A robotic system can be a complex mechatronic system that is nontrivial to construct and use.</a:t>
          </a:r>
          <a:endParaRPr lang="en-US" sz="2800" kern="1200" dirty="0">
            <a:latin typeface="Times New Roman" panose="02020603050405020304" pitchFamily="18" charset="0"/>
            <a:cs typeface="Times New Roman" panose="02020603050405020304" pitchFamily="18" charset="0"/>
          </a:endParaRPr>
        </a:p>
      </dsp:txBody>
      <dsp:txXfrm>
        <a:off x="5991936" y="538547"/>
        <a:ext cx="4171627" cy="2590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9AF08-AA7A-4BF2-8F96-73C97713E38E}">
      <dsp:nvSpPr>
        <dsp:cNvPr id="0" name=""/>
        <dsp:cNvSpPr/>
      </dsp:nvSpPr>
      <dsp:spPr>
        <a:xfrm>
          <a:off x="0" y="895459"/>
          <a:ext cx="6666833" cy="630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7470D5C-DF33-486F-9AB6-849B04907BF4}">
      <dsp:nvSpPr>
        <dsp:cNvPr id="0" name=""/>
        <dsp:cNvSpPr/>
      </dsp:nvSpPr>
      <dsp:spPr>
        <a:xfrm>
          <a:off x="333341" y="526459"/>
          <a:ext cx="4666783"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b="0" i="0" kern="1200"/>
            <a:t>Sensors</a:t>
          </a:r>
          <a:r>
            <a:rPr lang="en-US" sz="2500" kern="1200"/>
            <a:t> (Stereo Camera).</a:t>
          </a:r>
        </a:p>
      </dsp:txBody>
      <dsp:txXfrm>
        <a:off x="369367" y="562485"/>
        <a:ext cx="4594731" cy="665948"/>
      </dsp:txXfrm>
    </dsp:sp>
    <dsp:sp modelId="{AE8843C5-53B1-4F57-91E9-7BBF64D33975}">
      <dsp:nvSpPr>
        <dsp:cNvPr id="0" name=""/>
        <dsp:cNvSpPr/>
      </dsp:nvSpPr>
      <dsp:spPr>
        <a:xfrm>
          <a:off x="0" y="2029460"/>
          <a:ext cx="6666833" cy="630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78449F1-6F18-4721-93E9-D8A0C932E899}">
      <dsp:nvSpPr>
        <dsp:cNvPr id="0" name=""/>
        <dsp:cNvSpPr/>
      </dsp:nvSpPr>
      <dsp:spPr>
        <a:xfrm>
          <a:off x="333341" y="1660459"/>
          <a:ext cx="4666783"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b="0" i="0" kern="1200"/>
            <a:t>Dynamics simulation.</a:t>
          </a:r>
          <a:endParaRPr lang="en-US" sz="2500" kern="1200"/>
        </a:p>
      </dsp:txBody>
      <dsp:txXfrm>
        <a:off x="369367" y="1696485"/>
        <a:ext cx="4594731" cy="665948"/>
      </dsp:txXfrm>
    </dsp:sp>
    <dsp:sp modelId="{80BC8732-E260-4C28-AB08-9F9B8790C31B}">
      <dsp:nvSpPr>
        <dsp:cNvPr id="0" name=""/>
        <dsp:cNvSpPr/>
      </dsp:nvSpPr>
      <dsp:spPr>
        <a:xfrm>
          <a:off x="0" y="3163460"/>
          <a:ext cx="6666833" cy="630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87511AC-1ECE-4594-8DCA-9FEA2A0EB405}">
      <dsp:nvSpPr>
        <dsp:cNvPr id="0" name=""/>
        <dsp:cNvSpPr/>
      </dsp:nvSpPr>
      <dsp:spPr>
        <a:xfrm>
          <a:off x="333341" y="2794460"/>
          <a:ext cx="4666783"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b="0" i="0" kern="1200"/>
            <a:t>ROS messaging communications.</a:t>
          </a:r>
          <a:endParaRPr lang="en-US" sz="2500" kern="1200"/>
        </a:p>
      </dsp:txBody>
      <dsp:txXfrm>
        <a:off x="369367" y="2830486"/>
        <a:ext cx="4594731" cy="665948"/>
      </dsp:txXfrm>
    </dsp:sp>
    <dsp:sp modelId="{41F2AC29-A044-456D-A7B5-82CD6599806A}">
      <dsp:nvSpPr>
        <dsp:cNvPr id="0" name=""/>
        <dsp:cNvSpPr/>
      </dsp:nvSpPr>
      <dsp:spPr>
        <a:xfrm>
          <a:off x="0" y="4297460"/>
          <a:ext cx="6666833" cy="630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B1C22B4-AF66-4D28-94CC-5CD7AE18AC94}">
      <dsp:nvSpPr>
        <dsp:cNvPr id="0" name=""/>
        <dsp:cNvSpPr/>
      </dsp:nvSpPr>
      <dsp:spPr>
        <a:xfrm>
          <a:off x="333341" y="3928460"/>
          <a:ext cx="4666783"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b="0" i="0" kern="1200"/>
            <a:t>Advanced 3D Rendering.</a:t>
          </a:r>
          <a:endParaRPr lang="en-US" sz="2500" kern="1200"/>
        </a:p>
      </dsp:txBody>
      <dsp:txXfrm>
        <a:off x="369367" y="3964486"/>
        <a:ext cx="4594731" cy="665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0E572-56D7-4BB7-855D-84EC13A81C65}">
      <dsp:nvSpPr>
        <dsp:cNvPr id="0" name=""/>
        <dsp:cNvSpPr/>
      </dsp:nvSpPr>
      <dsp:spPr>
        <a:xfrm>
          <a:off x="0" y="1739"/>
          <a:ext cx="9144000" cy="8817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8B88F-BA96-40DD-83B5-41952B2E7FD5}">
      <dsp:nvSpPr>
        <dsp:cNvPr id="0" name=""/>
        <dsp:cNvSpPr/>
      </dsp:nvSpPr>
      <dsp:spPr>
        <a:xfrm>
          <a:off x="266734" y="200137"/>
          <a:ext cx="484971" cy="4849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C21C95-54EF-4298-B0D0-2FCA746254B5}">
      <dsp:nvSpPr>
        <dsp:cNvPr id="0" name=""/>
        <dsp:cNvSpPr/>
      </dsp:nvSpPr>
      <dsp:spPr>
        <a:xfrm>
          <a:off x="1018440" y="1739"/>
          <a:ext cx="8125559" cy="881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0" tIns="93320" rIns="93320" bIns="93320" numCol="1" spcCol="1270" anchor="ctr" anchorCtr="0">
          <a:noAutofit/>
        </a:bodyPr>
        <a:lstStyle/>
        <a:p>
          <a:pPr marL="0" lvl="0" indent="0" algn="l" defTabSz="977900">
            <a:lnSpc>
              <a:spcPct val="100000"/>
            </a:lnSpc>
            <a:spcBef>
              <a:spcPct val="0"/>
            </a:spcBef>
            <a:spcAft>
              <a:spcPct val="35000"/>
            </a:spcAft>
            <a:buNone/>
          </a:pPr>
          <a:r>
            <a:rPr lang="en-US" sz="2200" kern="1200"/>
            <a:t>It is a software you can interface through various languages like Python, R etc.,</a:t>
          </a:r>
        </a:p>
      </dsp:txBody>
      <dsp:txXfrm>
        <a:off x="1018440" y="1739"/>
        <a:ext cx="8125559" cy="881766"/>
      </dsp:txXfrm>
    </dsp:sp>
    <dsp:sp modelId="{D1B4B7A6-28B0-4FD0-859D-20AB95B6D497}">
      <dsp:nvSpPr>
        <dsp:cNvPr id="0" name=""/>
        <dsp:cNvSpPr/>
      </dsp:nvSpPr>
      <dsp:spPr>
        <a:xfrm>
          <a:off x="0" y="1103948"/>
          <a:ext cx="9144000" cy="8817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FDADE7-A443-435C-8F93-7B3C69CA52AD}">
      <dsp:nvSpPr>
        <dsp:cNvPr id="0" name=""/>
        <dsp:cNvSpPr/>
      </dsp:nvSpPr>
      <dsp:spPr>
        <a:xfrm>
          <a:off x="266734" y="1302345"/>
          <a:ext cx="484971" cy="4849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FC1D4E-BB08-4B0F-A7D6-CCDD869EFCD8}">
      <dsp:nvSpPr>
        <dsp:cNvPr id="0" name=""/>
        <dsp:cNvSpPr/>
      </dsp:nvSpPr>
      <dsp:spPr>
        <a:xfrm>
          <a:off x="1018440" y="1103948"/>
          <a:ext cx="8125559" cy="881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0" tIns="93320" rIns="93320" bIns="93320" numCol="1" spcCol="1270" anchor="ctr" anchorCtr="0">
          <a:noAutofit/>
        </a:bodyPr>
        <a:lstStyle/>
        <a:p>
          <a:pPr marL="0" lvl="0" indent="0" algn="l" defTabSz="977900">
            <a:lnSpc>
              <a:spcPct val="100000"/>
            </a:lnSpc>
            <a:spcBef>
              <a:spcPct val="0"/>
            </a:spcBef>
            <a:spcAft>
              <a:spcPct val="35000"/>
            </a:spcAft>
            <a:buNone/>
          </a:pPr>
          <a:r>
            <a:rPr lang="en-US" sz="2200" kern="1200"/>
            <a:t>Machine learning also serves the same purpose as Gurobi</a:t>
          </a:r>
        </a:p>
      </dsp:txBody>
      <dsp:txXfrm>
        <a:off x="1018440" y="1103948"/>
        <a:ext cx="8125559" cy="881766"/>
      </dsp:txXfrm>
    </dsp:sp>
    <dsp:sp modelId="{7B8F5825-7AF5-4E8D-A362-76B1F5407A78}">
      <dsp:nvSpPr>
        <dsp:cNvPr id="0" name=""/>
        <dsp:cNvSpPr/>
      </dsp:nvSpPr>
      <dsp:spPr>
        <a:xfrm>
          <a:off x="0" y="2206156"/>
          <a:ext cx="9144000" cy="8817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E4DB18-5856-4578-8F1D-EDFC366A4BA8}">
      <dsp:nvSpPr>
        <dsp:cNvPr id="0" name=""/>
        <dsp:cNvSpPr/>
      </dsp:nvSpPr>
      <dsp:spPr>
        <a:xfrm>
          <a:off x="266734" y="2404553"/>
          <a:ext cx="484971" cy="4849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A2DDDC-7A09-4BAA-9DBA-B07E137ADC90}">
      <dsp:nvSpPr>
        <dsp:cNvPr id="0" name=""/>
        <dsp:cNvSpPr/>
      </dsp:nvSpPr>
      <dsp:spPr>
        <a:xfrm>
          <a:off x="1018440" y="2206156"/>
          <a:ext cx="8125559" cy="881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0" tIns="93320" rIns="93320" bIns="93320" numCol="1" spcCol="1270" anchor="ctr" anchorCtr="0">
          <a:noAutofit/>
        </a:bodyPr>
        <a:lstStyle/>
        <a:p>
          <a:pPr marL="0" lvl="0" indent="0" algn="l" defTabSz="977900">
            <a:lnSpc>
              <a:spcPct val="100000"/>
            </a:lnSpc>
            <a:spcBef>
              <a:spcPct val="0"/>
            </a:spcBef>
            <a:spcAft>
              <a:spcPct val="35000"/>
            </a:spcAft>
            <a:buNone/>
          </a:pPr>
          <a:r>
            <a:rPr lang="en-US" sz="2200" kern="1200"/>
            <a:t>You can create mathematical models.</a:t>
          </a:r>
        </a:p>
      </dsp:txBody>
      <dsp:txXfrm>
        <a:off x="1018440" y="2206156"/>
        <a:ext cx="8125559" cy="881766"/>
      </dsp:txXfrm>
    </dsp:sp>
    <dsp:sp modelId="{8770DC4A-B36C-4967-B9AE-729897450BA3}">
      <dsp:nvSpPr>
        <dsp:cNvPr id="0" name=""/>
        <dsp:cNvSpPr/>
      </dsp:nvSpPr>
      <dsp:spPr>
        <a:xfrm>
          <a:off x="0" y="3308364"/>
          <a:ext cx="9144000" cy="8817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40A63-FE29-4D29-95D5-98737795F037}">
      <dsp:nvSpPr>
        <dsp:cNvPr id="0" name=""/>
        <dsp:cNvSpPr/>
      </dsp:nvSpPr>
      <dsp:spPr>
        <a:xfrm>
          <a:off x="266734" y="3506762"/>
          <a:ext cx="484971" cy="4849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73A90-DBF9-4B1B-99A9-CDEBFC2B208E}">
      <dsp:nvSpPr>
        <dsp:cNvPr id="0" name=""/>
        <dsp:cNvSpPr/>
      </dsp:nvSpPr>
      <dsp:spPr>
        <a:xfrm>
          <a:off x="1018440" y="3308364"/>
          <a:ext cx="4114800" cy="881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0" tIns="93320" rIns="93320" bIns="93320" numCol="1" spcCol="1270" anchor="ctr" anchorCtr="0">
          <a:noAutofit/>
        </a:bodyPr>
        <a:lstStyle/>
        <a:p>
          <a:pPr marL="0" lvl="0" indent="0" algn="l" defTabSz="977900">
            <a:lnSpc>
              <a:spcPct val="100000"/>
            </a:lnSpc>
            <a:spcBef>
              <a:spcPct val="0"/>
            </a:spcBef>
            <a:spcAft>
              <a:spcPct val="35000"/>
            </a:spcAft>
            <a:buNone/>
          </a:pPr>
          <a:r>
            <a:rPr lang="en-US" sz="2200" kern="1200"/>
            <a:t>Pre requirements</a:t>
          </a:r>
        </a:p>
      </dsp:txBody>
      <dsp:txXfrm>
        <a:off x="1018440" y="3308364"/>
        <a:ext cx="4114800" cy="881766"/>
      </dsp:txXfrm>
    </dsp:sp>
    <dsp:sp modelId="{E1CBBAB7-BD07-4C50-99E0-426A3D6A02E3}">
      <dsp:nvSpPr>
        <dsp:cNvPr id="0" name=""/>
        <dsp:cNvSpPr/>
      </dsp:nvSpPr>
      <dsp:spPr>
        <a:xfrm>
          <a:off x="5133240" y="3308364"/>
          <a:ext cx="4010759" cy="881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0" tIns="93320" rIns="93320" bIns="93320" numCol="1" spcCol="1270" anchor="ctr" anchorCtr="0">
          <a:noAutofit/>
        </a:bodyPr>
        <a:lstStyle/>
        <a:p>
          <a:pPr marL="0" lvl="0" indent="0" algn="l" defTabSz="800100">
            <a:lnSpc>
              <a:spcPct val="100000"/>
            </a:lnSpc>
            <a:spcBef>
              <a:spcPct val="0"/>
            </a:spcBef>
            <a:spcAft>
              <a:spcPct val="35000"/>
            </a:spcAft>
            <a:buNone/>
          </a:pPr>
          <a:r>
            <a:rPr lang="en-US" sz="1800" kern="1200"/>
            <a:t>Anaconda</a:t>
          </a:r>
        </a:p>
        <a:p>
          <a:pPr marL="0" lvl="0" indent="0" algn="l" defTabSz="800100">
            <a:lnSpc>
              <a:spcPct val="100000"/>
            </a:lnSpc>
            <a:spcBef>
              <a:spcPct val="0"/>
            </a:spcBef>
            <a:spcAft>
              <a:spcPct val="35000"/>
            </a:spcAft>
            <a:buNone/>
          </a:pPr>
          <a:r>
            <a:rPr lang="en-US" sz="1800" kern="1200"/>
            <a:t>Jupyter Notebook</a:t>
          </a:r>
        </a:p>
      </dsp:txBody>
      <dsp:txXfrm>
        <a:off x="5133240" y="3308364"/>
        <a:ext cx="4010759" cy="881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1EB37-8FA6-4203-A925-A43F16633C35}"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03467-FD7B-45F0-A444-CE3AD78CFFC7}" type="slidenum">
              <a:rPr lang="en-US" smtClean="0"/>
              <a:t>‹#›</a:t>
            </a:fld>
            <a:endParaRPr lang="en-US"/>
          </a:p>
        </p:txBody>
      </p:sp>
    </p:spTree>
    <p:extLst>
      <p:ext uri="{BB962C8B-B14F-4D97-AF65-F5344CB8AC3E}">
        <p14:creationId xmlns:p14="http://schemas.microsoft.com/office/powerpoint/2010/main" val="139866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ity.co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ros.or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panose="02020603050405020304" pitchFamily="18" charset="0"/>
              </a:rPr>
              <a:t>Our university wellness center provides many services to make sure everyone is healthy. It is one of the great opportunity our university provides to us, but the challenge here is when we want to know what all the features are it is offering and when we want to book an appointment the only option, we have is either to call or email. There is no website or application for this. So, we would like to implement a website and do our best to help our university students/faculty/staff.</a:t>
            </a:r>
            <a:endParaRPr lang="en-US" dirty="0"/>
          </a:p>
        </p:txBody>
      </p:sp>
      <p:sp>
        <p:nvSpPr>
          <p:cNvPr id="4" name="Slide Number Placeholder 3"/>
          <p:cNvSpPr>
            <a:spLocks noGrp="1"/>
          </p:cNvSpPr>
          <p:nvPr>
            <p:ph type="sldNum" sz="quarter" idx="5"/>
          </p:nvPr>
        </p:nvSpPr>
        <p:spPr/>
        <p:txBody>
          <a:bodyPr/>
          <a:lstStyle/>
          <a:p>
            <a:fld id="{DB703467-FD7B-45F0-A444-CE3AD78CFFC7}" type="slidenum">
              <a:rPr lang="en-US" smtClean="0"/>
              <a:t>4</a:t>
            </a:fld>
            <a:endParaRPr lang="en-US"/>
          </a:p>
        </p:txBody>
      </p:sp>
    </p:spTree>
    <p:extLst>
      <p:ext uri="{BB962C8B-B14F-4D97-AF65-F5344CB8AC3E}">
        <p14:creationId xmlns:p14="http://schemas.microsoft.com/office/powerpoint/2010/main" val="1625664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We used 240 cm high walls, cupboards, and doors.</a:t>
            </a:r>
          </a:p>
          <a:p>
            <a:r>
              <a:rPr lang="en-US" dirty="0"/>
              <a:t>-&gt; here walls are static whereas cupboards and doors are non-static, we can program those non-static objects</a:t>
            </a:r>
          </a:p>
          <a:p>
            <a:r>
              <a:rPr lang="en-US" dirty="0"/>
              <a:t>-&gt; we use Lua and Python programming languages for scripting these non-static objects.</a:t>
            </a:r>
          </a:p>
          <a:p>
            <a:endParaRPr lang="en-US" dirty="0"/>
          </a:p>
        </p:txBody>
      </p:sp>
      <p:sp>
        <p:nvSpPr>
          <p:cNvPr id="4" name="Slide Number Placeholder 3"/>
          <p:cNvSpPr>
            <a:spLocks noGrp="1"/>
          </p:cNvSpPr>
          <p:nvPr>
            <p:ph type="sldNum" sz="quarter" idx="5"/>
          </p:nvPr>
        </p:nvSpPr>
        <p:spPr/>
        <p:txBody>
          <a:bodyPr/>
          <a:lstStyle/>
          <a:p>
            <a:fld id="{20750C36-7AB1-4D58-B786-BA06ED33BFF3}" type="slidenum">
              <a:rPr lang="en-US" smtClean="0"/>
              <a:t>20</a:t>
            </a:fld>
            <a:endParaRPr lang="en-US"/>
          </a:p>
        </p:txBody>
      </p:sp>
    </p:spTree>
    <p:extLst>
      <p:ext uri="{BB962C8B-B14F-4D97-AF65-F5344CB8AC3E}">
        <p14:creationId xmlns:p14="http://schemas.microsoft.com/office/powerpoint/2010/main" val="3131940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-&gt;consider the hospital environment in a graph with the X and Y axis. It has coordinates for each and every point.</a:t>
            </a:r>
          </a:p>
          <a:p>
            <a:r>
              <a:rPr lang="en-US" dirty="0"/>
              <a:t>-&gt; let us consider r1 and r2 are two robots, k1 is kitchen, ro1, ro1,ro3,ro4 are the rooms to delivery food.</a:t>
            </a:r>
          </a:p>
          <a:p>
            <a:r>
              <a:rPr lang="en-US" dirty="0"/>
              <a:t>-&gt; we have multiple paths from the robot location to the kitchen and kitchen to rooms. Our approach will take the minimum distance for a particular room.</a:t>
            </a:r>
          </a:p>
          <a:p>
            <a:r>
              <a:rPr lang="en-US" dirty="0"/>
              <a:t>-&gt; here we can use the formula for calculating all </a:t>
            </a:r>
            <a:r>
              <a:rPr lang="en-US"/>
              <a:t>the costs </a:t>
            </a:r>
            <a:r>
              <a:rPr lang="en-US" dirty="0"/>
              <a:t>of </a:t>
            </a:r>
            <a:r>
              <a:rPr lang="en-US"/>
              <a:t>the distance: </a:t>
            </a:r>
            <a:r>
              <a:rPr lang="es-ES" b="1" i="0" dirty="0">
                <a:solidFill>
                  <a:srgbClr val="202124"/>
                </a:solidFill>
                <a:effectLst/>
                <a:latin typeface="Roboto" panose="02000000000000000000" pitchFamily="2" charset="0"/>
              </a:rPr>
              <a:t>d=√((x_2-x_1)²+(y_2-y_1)²)</a:t>
            </a:r>
            <a:r>
              <a:rPr lang="en-US" b="1" i="0" dirty="0">
                <a:solidFill>
                  <a:srgbClr val="202124"/>
                </a:solidFill>
                <a:effectLst/>
                <a:latin typeface="Roboto" panose="02000000000000000000" pitchFamily="2" charset="0"/>
              </a:rPr>
              <a:t>. </a:t>
            </a:r>
            <a:r>
              <a:rPr lang="en-US" b="0" i="0" dirty="0">
                <a:solidFill>
                  <a:srgbClr val="202124"/>
                </a:solidFill>
                <a:effectLst/>
                <a:latin typeface="Roboto" panose="02000000000000000000" pitchFamily="2" charset="0"/>
              </a:rPr>
              <a:t> Where x1, y1 are starting points and x2, y2</a:t>
            </a:r>
            <a:r>
              <a:rPr lang="en-US" dirty="0"/>
              <a:t> are destination points.</a:t>
            </a:r>
          </a:p>
        </p:txBody>
      </p:sp>
      <p:sp>
        <p:nvSpPr>
          <p:cNvPr id="4" name="Slide Number Placeholder 3"/>
          <p:cNvSpPr>
            <a:spLocks noGrp="1"/>
          </p:cNvSpPr>
          <p:nvPr>
            <p:ph type="sldNum" sz="quarter" idx="5"/>
          </p:nvPr>
        </p:nvSpPr>
        <p:spPr/>
        <p:txBody>
          <a:bodyPr/>
          <a:lstStyle/>
          <a:p>
            <a:fld id="{20750C36-7AB1-4D58-B786-BA06ED33BFF3}" type="slidenum">
              <a:rPr lang="en-US" smtClean="0"/>
              <a:t>21</a:t>
            </a:fld>
            <a:endParaRPr lang="en-US"/>
          </a:p>
        </p:txBody>
      </p:sp>
    </p:spTree>
    <p:extLst>
      <p:ext uri="{BB962C8B-B14F-4D97-AF65-F5344CB8AC3E}">
        <p14:creationId xmlns:p14="http://schemas.microsoft.com/office/powerpoint/2010/main" val="398375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function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sysCall_threadmain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Default function name for robot child script where we have to write the code.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local this object handle =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sim.getObjectAssociatedWithScript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sim.handle_self</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Here we have a self, which means it will get the object by itself. If we mention this to the path it will get the object of the path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local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pathHandle</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sim.getObjectHandle</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('Path')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defines the robot to access the real Path, this function will get the object of the path and store in the variable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pathHandle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local change position only =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is the position of the robot. If you give 1, the only position is modified.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only orientation(direction of the body) is modified. 3, position and orientation are modified.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sim.followPath</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thisObjectHandle</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pathHandle</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changePositionOnly</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0,0.17,15)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end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is the function that makes the robot follow the path. So far we know the first three parameters. Let us see the last 3 parameters.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parameter (0)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has an only values from 0 to 1. If you put 0, Robot will start from the beginning of the path. If you put 0.5, Robot will start from half of the path. If you put 1, Robot will directly display at the end of the path.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parameter (0.17): this is for the velocity of the robot if you increase the number, the speed of the robot will increase. 1 is a good number for the robot.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parameter(15): this is used for acceleration and declaration of the robot. Our program is running without this parameter also.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2602A36-E189-4CFF-BAFF-F2DB2C505A42}" type="slidenum">
              <a:rPr lang="en-US" smtClean="0"/>
              <a:t>22</a:t>
            </a:fld>
            <a:endParaRPr lang="en-US"/>
          </a:p>
        </p:txBody>
      </p:sp>
    </p:spTree>
    <p:extLst>
      <p:ext uri="{BB962C8B-B14F-4D97-AF65-F5344CB8AC3E}">
        <p14:creationId xmlns:p14="http://schemas.microsoft.com/office/powerpoint/2010/main" val="20117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most popular language in robotics is probably C/C++. C++ is an object-oriented successor to the C language.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Python is also very popular due to its use in machine learning and because it can be used to develop ROS packages.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V-Rep was designed by </a:t>
            </a:r>
            <a:r>
              <a:rPr lang="en-US" dirty="0" err="1"/>
              <a:t>Coppelia</a:t>
            </a:r>
            <a:r>
              <a:rPr lang="en-US" dirty="0"/>
              <a:t> Robotics.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DB703467-FD7B-45F0-A444-CE3AD78CFFC7}" type="slidenum">
              <a:rPr lang="en-US" smtClean="0"/>
              <a:t>24</a:t>
            </a:fld>
            <a:endParaRPr lang="en-US"/>
          </a:p>
        </p:txBody>
      </p:sp>
    </p:spTree>
    <p:extLst>
      <p:ext uri="{BB962C8B-B14F-4D97-AF65-F5344CB8AC3E}">
        <p14:creationId xmlns:p14="http://schemas.microsoft.com/office/powerpoint/2010/main" val="3534247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DF9B3-C243-4079-B6DD-22724E1EB22C}" type="slidenum">
              <a:rPr lang="en-US" smtClean="0"/>
              <a:t>26</a:t>
            </a:fld>
            <a:endParaRPr lang="en-US"/>
          </a:p>
        </p:txBody>
      </p:sp>
    </p:spTree>
    <p:extLst>
      <p:ext uri="{BB962C8B-B14F-4D97-AF65-F5344CB8AC3E}">
        <p14:creationId xmlns:p14="http://schemas.microsoft.com/office/powerpoint/2010/main" val="4226114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A0933"/>
                </a:solidFill>
                <a:latin typeface="Open Sans" panose="020B0606030504020204" pitchFamily="34" charset="0"/>
                <a:ea typeface="+mn-ea"/>
                <a:cs typeface="+mn-cs"/>
              </a:rPr>
              <a:t>1. Scene- The previously shown scene was an example of a Mountain terrain with a path for hikers and mountain trees planted on the side.</a:t>
            </a:r>
            <a:br>
              <a:rPr lang="en-US" sz="1200" dirty="0">
                <a:solidFill>
                  <a:srgbClr val="0A0933"/>
                </a:solidFill>
                <a:latin typeface="Open Sans" panose="020B0606030504020204" pitchFamily="34" charset="0"/>
                <a:ea typeface="+mn-ea"/>
                <a:cs typeface="+mn-cs"/>
              </a:rPr>
            </a:br>
            <a:br>
              <a:rPr lang="en-US" sz="1200" dirty="0">
                <a:solidFill>
                  <a:srgbClr val="0A0933"/>
                </a:solidFill>
                <a:latin typeface="Open Sans" panose="020B0606030504020204" pitchFamily="34" charset="0"/>
                <a:ea typeface="+mn-ea"/>
                <a:cs typeface="+mn-cs"/>
              </a:rPr>
            </a:br>
            <a:r>
              <a:rPr lang="en-US" sz="1200" dirty="0">
                <a:solidFill>
                  <a:srgbClr val="0A0933"/>
                </a:solidFill>
                <a:latin typeface="Open Sans" panose="020B0606030504020204" pitchFamily="34" charset="0"/>
                <a:ea typeface="+mn-ea"/>
                <a:cs typeface="+mn-cs"/>
              </a:rPr>
              <a:t>2. Inspector-The Inspector window allows you to view and edit all the properties of the currently selected object. Since different types of objects have different sets of properties, the layout and contents of the inspector window will vary.</a:t>
            </a:r>
            <a:br>
              <a:rPr lang="en-US" sz="1200" dirty="0">
                <a:solidFill>
                  <a:srgbClr val="0A0933"/>
                </a:solidFill>
                <a:latin typeface="Open Sans" panose="020B0606030504020204" pitchFamily="34" charset="0"/>
                <a:ea typeface="+mn-ea"/>
                <a:cs typeface="+mn-cs"/>
              </a:rPr>
            </a:br>
            <a:br>
              <a:rPr lang="en-US" sz="1200" dirty="0">
                <a:solidFill>
                  <a:srgbClr val="0A0933"/>
                </a:solidFill>
                <a:latin typeface="Open Sans" panose="020B0606030504020204" pitchFamily="34" charset="0"/>
                <a:ea typeface="+mn-ea"/>
                <a:cs typeface="+mn-cs"/>
              </a:rPr>
            </a:br>
            <a:br>
              <a:rPr lang="en-US" sz="1200" dirty="0">
                <a:solidFill>
                  <a:srgbClr val="0A0933"/>
                </a:solidFill>
                <a:latin typeface="Open Sans" panose="020B0606030504020204" pitchFamily="34" charset="0"/>
                <a:ea typeface="+mn-ea"/>
                <a:cs typeface="+mn-cs"/>
              </a:rPr>
            </a:br>
            <a:r>
              <a:rPr lang="en-US" sz="1200" dirty="0">
                <a:solidFill>
                  <a:srgbClr val="0A0933"/>
                </a:solidFill>
                <a:latin typeface="Open Sans" panose="020B0606030504020204" pitchFamily="34" charset="0"/>
                <a:ea typeface="+mn-ea"/>
                <a:cs typeface="+mn-cs"/>
              </a:rPr>
              <a:t>3. Hierarchy-Each item in the scene has an entry in the hierarchy, so the two windows are linked. The hierarchy defines the structure of how objects are attached.</a:t>
            </a:r>
            <a:br>
              <a:rPr lang="en-US" sz="1200" dirty="0">
                <a:solidFill>
                  <a:srgbClr val="0A0933"/>
                </a:solidFill>
                <a:latin typeface="Open Sans" panose="020B0606030504020204" pitchFamily="34" charset="0"/>
                <a:ea typeface="+mn-ea"/>
                <a:cs typeface="+mn-cs"/>
              </a:rPr>
            </a:br>
            <a:br>
              <a:rPr lang="en-US" sz="1200" dirty="0">
                <a:solidFill>
                  <a:srgbClr val="0A0933"/>
                </a:solidFill>
                <a:latin typeface="Open Sans" panose="020B0606030504020204" pitchFamily="34" charset="0"/>
                <a:ea typeface="+mn-ea"/>
                <a:cs typeface="+mn-cs"/>
              </a:rPr>
            </a:br>
            <a:r>
              <a:rPr lang="en-US" sz="1200" dirty="0">
                <a:solidFill>
                  <a:srgbClr val="0A0933"/>
                </a:solidFill>
                <a:latin typeface="Open Sans" panose="020B0606030504020204" pitchFamily="34" charset="0"/>
                <a:ea typeface="+mn-ea"/>
                <a:cs typeface="+mn-cs"/>
              </a:rPr>
              <a:t>4. Assets-A wide variety of Assets is available, covering everything from Models, Textures, and animations to whole Project examples, tutorials, and Editor Extensions.</a:t>
            </a:r>
            <a:br>
              <a:rPr lang="en-US" sz="1200" dirty="0">
                <a:solidFill>
                  <a:srgbClr val="0A0933"/>
                </a:solidFill>
                <a:latin typeface="Open Sans" panose="020B0606030504020204" pitchFamily="34" charset="0"/>
                <a:ea typeface="+mn-ea"/>
                <a:cs typeface="+mn-cs"/>
              </a:rPr>
            </a:br>
            <a:r>
              <a:rPr lang="en-US" sz="1200" dirty="0">
                <a:solidFill>
                  <a:srgbClr val="0A0933"/>
                </a:solidFill>
                <a:latin typeface="Open Sans" panose="020B0606030504020204" pitchFamily="34" charset="0"/>
                <a:ea typeface="+mn-ea"/>
                <a:cs typeface="+mn-cs"/>
              </a:rPr>
              <a:t>The assets are accessed from a simple interface created in the Unity Editor and are downloaded and imported directly into your project.</a:t>
            </a:r>
            <a:endParaRPr lang="en-US" dirty="0"/>
          </a:p>
        </p:txBody>
      </p:sp>
      <p:sp>
        <p:nvSpPr>
          <p:cNvPr id="4" name="Slide Number Placeholder 3"/>
          <p:cNvSpPr>
            <a:spLocks noGrp="1"/>
          </p:cNvSpPr>
          <p:nvPr>
            <p:ph type="sldNum" sz="quarter" idx="5"/>
          </p:nvPr>
        </p:nvSpPr>
        <p:spPr/>
        <p:txBody>
          <a:bodyPr/>
          <a:lstStyle/>
          <a:p>
            <a:fld id="{12602A36-E189-4CFF-BAFF-F2DB2C505A42}" type="slidenum">
              <a:rPr lang="en-US" smtClean="0"/>
              <a:t>27</a:t>
            </a:fld>
            <a:endParaRPr lang="en-US"/>
          </a:p>
        </p:txBody>
      </p:sp>
    </p:spTree>
    <p:extLst>
      <p:ext uri="{BB962C8B-B14F-4D97-AF65-F5344CB8AC3E}">
        <p14:creationId xmlns:p14="http://schemas.microsoft.com/office/powerpoint/2010/main" val="3214551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effectLst/>
                <a:latin typeface="Nunito" pitchFamily="2" charset="0"/>
              </a:rPr>
              <a:t>ZeroSim</a:t>
            </a:r>
            <a:r>
              <a:rPr lang="en-US" sz="1200" b="0" i="0" dirty="0">
                <a:effectLst/>
                <a:latin typeface="Nunito" pitchFamily="2" charset="0"/>
              </a:rPr>
              <a:t> is a robotics simulation engine built on the easy-to-use </a:t>
            </a:r>
            <a:r>
              <a:rPr lang="en-US" sz="1200" b="0" i="0" u="none" strike="noStrike" dirty="0">
                <a:effectLst/>
                <a:latin typeface="Nunito" pitchFamily="2" charset="0"/>
                <a:hlinkClick r:id="rId3"/>
              </a:rPr>
              <a:t>Unity 3D</a:t>
            </a:r>
            <a:r>
              <a:rPr lang="en-US" sz="1200" b="0" i="0" dirty="0">
                <a:effectLst/>
                <a:latin typeface="Nunito" pitchFamily="2" charset="0"/>
              </a:rPr>
              <a:t> development platform and the power of the </a:t>
            </a:r>
            <a:r>
              <a:rPr lang="en-US" sz="1200" b="0" i="0" u="none" strike="noStrike" dirty="0">
                <a:effectLst/>
                <a:latin typeface="Nunito" pitchFamily="2" charset="0"/>
                <a:hlinkClick r:id="rId4"/>
              </a:rPr>
              <a:t>Robotics Operating System (ROS)</a:t>
            </a:r>
            <a:r>
              <a:rPr lang="en-US" sz="1200" b="0" i="0" dirty="0">
                <a:effectLst/>
                <a:latin typeface="Nunito"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Nunit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effectLst/>
                <a:latin typeface="Nunito" pitchFamily="2" charset="0"/>
              </a:rPr>
              <a:t>ZeroSim</a:t>
            </a:r>
            <a:r>
              <a:rPr lang="en-US" sz="1200" b="0" i="0" dirty="0">
                <a:effectLst/>
                <a:latin typeface="Nunito" pitchFamily="2" charset="0"/>
              </a:rPr>
              <a:t> is designed for ease of use and rapid development of all sorts of robotics and simulation -- from warehouses and industrial settings, to farming and outdoors -- from robotic arms to ground and drone-based mobile robots.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Nunito" pitchFamily="2" charset="0"/>
            </a:endParaRPr>
          </a:p>
          <a:p>
            <a:endParaRPr lang="en-US" dirty="0"/>
          </a:p>
        </p:txBody>
      </p:sp>
      <p:sp>
        <p:nvSpPr>
          <p:cNvPr id="4" name="Slide Number Placeholder 3"/>
          <p:cNvSpPr>
            <a:spLocks noGrp="1"/>
          </p:cNvSpPr>
          <p:nvPr>
            <p:ph type="sldNum" sz="quarter" idx="5"/>
          </p:nvPr>
        </p:nvSpPr>
        <p:spPr/>
        <p:txBody>
          <a:bodyPr/>
          <a:lstStyle/>
          <a:p>
            <a:fld id="{12602A36-E189-4CFF-BAFF-F2DB2C505A42}" type="slidenum">
              <a:rPr lang="en-US" smtClean="0"/>
              <a:t>28</a:t>
            </a:fld>
            <a:endParaRPr lang="en-US"/>
          </a:p>
        </p:txBody>
      </p:sp>
    </p:spTree>
    <p:extLst>
      <p:ext uri="{BB962C8B-B14F-4D97-AF65-F5344CB8AC3E}">
        <p14:creationId xmlns:p14="http://schemas.microsoft.com/office/powerpoint/2010/main" val="98902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0" dirty="0">
                <a:solidFill>
                  <a:srgbClr val="242424"/>
                </a:solidFill>
                <a:effectLst/>
                <a:latin typeface="-apple-system"/>
              </a:rPr>
              <a:t>stimulate human binocular vision and capture 3 dimensional images.</a:t>
            </a:r>
          </a:p>
          <a:p>
            <a:r>
              <a:rPr lang="en-US" b="0" i="0" dirty="0">
                <a:solidFill>
                  <a:srgbClr val="242424"/>
                </a:solidFill>
                <a:effectLst/>
                <a:latin typeface="-apple-system"/>
              </a:rPr>
              <a:t>-It is used to find time-varying behavior.</a:t>
            </a:r>
          </a:p>
          <a:p>
            <a:r>
              <a:rPr lang="en-US" b="0" i="0" dirty="0">
                <a:solidFill>
                  <a:srgbClr val="242424"/>
                </a:solidFill>
                <a:effectLst/>
                <a:latin typeface="-apple-system"/>
              </a:rPr>
              <a:t>-It is imp part for robotics </a:t>
            </a:r>
            <a:r>
              <a:rPr lang="en-US" b="0" i="0" dirty="0" err="1">
                <a:solidFill>
                  <a:srgbClr val="242424"/>
                </a:solidFill>
                <a:effectLst/>
                <a:latin typeface="-apple-system"/>
              </a:rPr>
              <a:t>application,it</a:t>
            </a:r>
            <a:r>
              <a:rPr lang="en-US" b="0" i="0" dirty="0">
                <a:solidFill>
                  <a:srgbClr val="242424"/>
                </a:solidFill>
                <a:effectLst/>
                <a:latin typeface="-apple-system"/>
              </a:rPr>
              <a:t> will state the info of all nodes.</a:t>
            </a:r>
          </a:p>
          <a:p>
            <a:r>
              <a:rPr lang="en-US" b="0" i="0" dirty="0">
                <a:solidFill>
                  <a:srgbClr val="242424"/>
                </a:solidFill>
                <a:effectLst/>
                <a:latin typeface="-apple-system"/>
              </a:rPr>
              <a:t>-Animation, process of creating an image using computer software</a:t>
            </a:r>
            <a:endParaRPr lang="en-US" dirty="0"/>
          </a:p>
        </p:txBody>
      </p:sp>
      <p:sp>
        <p:nvSpPr>
          <p:cNvPr id="4" name="Slide Number Placeholder 3"/>
          <p:cNvSpPr>
            <a:spLocks noGrp="1"/>
          </p:cNvSpPr>
          <p:nvPr>
            <p:ph type="sldNum" sz="quarter" idx="5"/>
          </p:nvPr>
        </p:nvSpPr>
        <p:spPr/>
        <p:txBody>
          <a:bodyPr/>
          <a:lstStyle/>
          <a:p>
            <a:fld id="{F67DF9B3-C243-4079-B6DD-22724E1EB22C}" type="slidenum">
              <a:rPr lang="en-US" smtClean="0"/>
              <a:t>29</a:t>
            </a:fld>
            <a:endParaRPr lang="en-US"/>
          </a:p>
        </p:txBody>
      </p:sp>
    </p:spTree>
    <p:extLst>
      <p:ext uri="{BB962C8B-B14F-4D97-AF65-F5344CB8AC3E}">
        <p14:creationId xmlns:p14="http://schemas.microsoft.com/office/powerpoint/2010/main" val="3976380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C"/>
                </a:solidFill>
                <a:effectLst/>
                <a:latin typeface="Roboto" panose="02000000000000000000" pitchFamily="2" charset="0"/>
              </a:rPr>
              <a:t>You input what you want to achieve, and Gurobi identifies your best set of decisions. And if something changes along the way, no problem! Just adjust your inputs and run it through Gurobi again.</a:t>
            </a:r>
          </a:p>
          <a:p>
            <a:r>
              <a:rPr lang="en-US" sz="1200" dirty="0">
                <a:latin typeface="Times New Roman" panose="02020603050405020304" pitchFamily="18" charset="0"/>
                <a:cs typeface="Times New Roman" panose="02020603050405020304" pitchFamily="18" charset="0"/>
              </a:rPr>
              <a:t>Machine learning also serves the same purpose, but the difference is with </a:t>
            </a:r>
            <a:r>
              <a:rPr lang="en-US" sz="1200" dirty="0" err="1">
                <a:latin typeface="Times New Roman" panose="02020603050405020304" pitchFamily="18" charset="0"/>
                <a:cs typeface="Times New Roman" panose="02020603050405020304" pitchFamily="18" charset="0"/>
              </a:rPr>
              <a:t>Gurobi</a:t>
            </a:r>
            <a:r>
              <a:rPr lang="en-US" sz="1200" dirty="0">
                <a:latin typeface="Times New Roman" panose="02020603050405020304" pitchFamily="18" charset="0"/>
                <a:cs typeface="Times New Roman" panose="02020603050405020304" pitchFamily="18" charset="0"/>
              </a:rPr>
              <a:t>, you can make decisions that don’t rely on your past data</a:t>
            </a:r>
            <a:endParaRPr lang="en-US" dirty="0"/>
          </a:p>
        </p:txBody>
      </p:sp>
      <p:sp>
        <p:nvSpPr>
          <p:cNvPr id="4" name="Slide Number Placeholder 3"/>
          <p:cNvSpPr>
            <a:spLocks noGrp="1"/>
          </p:cNvSpPr>
          <p:nvPr>
            <p:ph type="sldNum" sz="quarter" idx="5"/>
          </p:nvPr>
        </p:nvSpPr>
        <p:spPr/>
        <p:txBody>
          <a:bodyPr/>
          <a:lstStyle/>
          <a:p>
            <a:fld id="{20750C36-7AB1-4D58-B786-BA06ED33BFF3}" type="slidenum">
              <a:rPr lang="en-US" smtClean="0"/>
              <a:t>30</a:t>
            </a:fld>
            <a:endParaRPr lang="en-US"/>
          </a:p>
        </p:txBody>
      </p:sp>
    </p:spTree>
    <p:extLst>
      <p:ext uri="{BB962C8B-B14F-4D97-AF65-F5344CB8AC3E}">
        <p14:creationId xmlns:p14="http://schemas.microsoft.com/office/powerpoint/2010/main" val="2869994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Times New Roman" panose="02020603050405020304" pitchFamily="18" charset="0"/>
                <a:cs typeface="Times New Roman" panose="02020603050405020304" pitchFamily="18" charset="0"/>
              </a:rPr>
              <a:t>Robots</a:t>
            </a:r>
            <a:r>
              <a:rPr lang="en-US" b="0" i="0" dirty="0">
                <a:solidFill>
                  <a:srgbClr val="4D5156"/>
                </a:solidFill>
                <a:effectLst/>
                <a:latin typeface="Times New Roman" panose="02020603050405020304" pitchFamily="18" charset="0"/>
                <a:cs typeface="Times New Roman" panose="02020603050405020304" pitchFamily="18" charset="0"/>
              </a:rPr>
              <a:t> that can efficiently disinfect </a:t>
            </a:r>
            <a:r>
              <a:rPr lang="en-US" b="1" i="0" dirty="0">
                <a:solidFill>
                  <a:srgbClr val="5F6368"/>
                </a:solidFill>
                <a:effectLst/>
                <a:latin typeface="Times New Roman" panose="02020603050405020304" pitchFamily="18" charset="0"/>
                <a:cs typeface="Times New Roman" panose="02020603050405020304" pitchFamily="18" charset="0"/>
              </a:rPr>
              <a:t>hospitals</a:t>
            </a:r>
            <a:r>
              <a:rPr lang="en-US" b="0" i="0" dirty="0">
                <a:solidFill>
                  <a:srgbClr val="4D5156"/>
                </a:solidFill>
                <a:effectLst/>
                <a:latin typeface="Times New Roman" panose="02020603050405020304" pitchFamily="18" charset="0"/>
                <a:cs typeface="Times New Roman" panose="02020603050405020304" pitchFamily="18" charset="0"/>
              </a:rPr>
              <a:t> using UV light could slow coronavirus infections and automatically disinfect the air and surfaces of </a:t>
            </a:r>
            <a:r>
              <a:rPr lang="en-US" b="1" i="0" dirty="0">
                <a:solidFill>
                  <a:srgbClr val="5F6368"/>
                </a:solidFill>
                <a:effectLst/>
                <a:latin typeface="Times New Roman" panose="02020603050405020304" pitchFamily="18" charset="0"/>
                <a:cs typeface="Times New Roman" panose="02020603050405020304" pitchFamily="18" charset="0"/>
              </a:rPr>
              <a:t>hospital</a:t>
            </a:r>
            <a:r>
              <a:rPr lang="en-US" b="0" i="0" dirty="0">
                <a:solidFill>
                  <a:srgbClr val="4D5156"/>
                </a:solidFill>
                <a:effectLst/>
                <a:latin typeface="Times New Roman" panose="02020603050405020304" pitchFamily="18" charset="0"/>
                <a:cs typeface="Times New Roman" panose="02020603050405020304" pitchFamily="18" charset="0"/>
              </a:rPr>
              <a:t> environments can help reduce the human resources spent on environmental cleaning. </a:t>
            </a:r>
          </a:p>
          <a:p>
            <a:r>
              <a:rPr lang="en-US" b="0" i="0" dirty="0">
                <a:solidFill>
                  <a:srgbClr val="4D5156"/>
                </a:solidFill>
                <a:effectLst/>
                <a:latin typeface="Times New Roman" panose="02020603050405020304" pitchFamily="18" charset="0"/>
                <a:cs typeface="Times New Roman" panose="02020603050405020304" pitchFamily="18" charset="0"/>
              </a:rPr>
              <a:t>Meals can be served in an organized manner so that patients can have food on time</a:t>
            </a:r>
            <a:r>
              <a:rPr lang="en-US" b="0" i="0" dirty="0">
                <a:solidFill>
                  <a:srgbClr val="4D5156"/>
                </a:solidFill>
                <a:effectLst/>
                <a:latin typeface="Roboto" panose="02000000000000000000" pitchFamily="2"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DB703467-FD7B-45F0-A444-CE3AD78CFFC7}" type="slidenum">
              <a:rPr lang="en-US" smtClean="0"/>
              <a:t>31</a:t>
            </a:fld>
            <a:endParaRPr lang="en-US"/>
          </a:p>
        </p:txBody>
      </p:sp>
    </p:spTree>
    <p:extLst>
      <p:ext uri="{BB962C8B-B14F-4D97-AF65-F5344CB8AC3E}">
        <p14:creationId xmlns:p14="http://schemas.microsoft.com/office/powerpoint/2010/main" val="387247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Home page of our website which you will see after sign into this website. WCAS is our website title which means wellness center appointment services.</a:t>
            </a:r>
          </a:p>
          <a:p>
            <a:r>
              <a:rPr lang="en-US" dirty="0"/>
              <a:t>Services – This page displays the info about all the services provided by wellness center.</a:t>
            </a:r>
          </a:p>
          <a:p>
            <a:r>
              <a:rPr lang="en-US" dirty="0"/>
              <a:t>Doctors – This page displays the doctors info like how many doctors are available, what is their field etc.,</a:t>
            </a:r>
          </a:p>
          <a:p>
            <a:r>
              <a:rPr lang="en-US" dirty="0"/>
              <a:t>Profile – User health history is available along with logout option.</a:t>
            </a:r>
          </a:p>
          <a:p>
            <a:r>
              <a:rPr lang="en-US" dirty="0"/>
              <a:t>Advertisements – Display the info about ongoing drives like blood camp, vaccination drive etc.,</a:t>
            </a:r>
          </a:p>
          <a:p>
            <a:r>
              <a:rPr lang="en-US" dirty="0"/>
              <a:t>Book appointment – to book a general appointment with the flexible date and doctor.</a:t>
            </a:r>
          </a:p>
          <a:p>
            <a:r>
              <a:rPr lang="en-US" dirty="0"/>
              <a:t>Book emergency appointment – to book an emergency appointment. No </a:t>
            </a:r>
            <a:r>
              <a:rPr lang="en-US" dirty="0" err="1"/>
              <a:t>datas</a:t>
            </a:r>
            <a:r>
              <a:rPr lang="en-US" dirty="0"/>
              <a:t> will be available to select because you will be treated on priority basis.</a:t>
            </a:r>
          </a:p>
        </p:txBody>
      </p:sp>
      <p:sp>
        <p:nvSpPr>
          <p:cNvPr id="4" name="Slide Number Placeholder 3"/>
          <p:cNvSpPr>
            <a:spLocks noGrp="1"/>
          </p:cNvSpPr>
          <p:nvPr>
            <p:ph type="sldNum" sz="quarter" idx="5"/>
          </p:nvPr>
        </p:nvSpPr>
        <p:spPr/>
        <p:txBody>
          <a:bodyPr/>
          <a:lstStyle/>
          <a:p>
            <a:fld id="{DB703467-FD7B-45F0-A444-CE3AD78CFFC7}" type="slidenum">
              <a:rPr lang="en-US" smtClean="0"/>
              <a:t>5</a:t>
            </a:fld>
            <a:endParaRPr lang="en-US"/>
          </a:p>
        </p:txBody>
      </p:sp>
    </p:spTree>
    <p:extLst>
      <p:ext uri="{BB962C8B-B14F-4D97-AF65-F5344CB8AC3E}">
        <p14:creationId xmlns:p14="http://schemas.microsoft.com/office/powerpoint/2010/main" val="151495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react </a:t>
            </a:r>
            <a:r>
              <a:rPr lang="en-US" dirty="0" err="1"/>
              <a:t>js</a:t>
            </a:r>
            <a:r>
              <a:rPr lang="en-US" dirty="0"/>
              <a:t> among other?</a:t>
            </a:r>
          </a:p>
          <a:p>
            <a:endParaRPr lang="en-US" dirty="0"/>
          </a:p>
          <a:p>
            <a:r>
              <a:rPr lang="en-US" dirty="0"/>
              <a:t>Why firebase among other?</a:t>
            </a:r>
          </a:p>
          <a:p>
            <a:endParaRPr lang="en-US" dirty="0"/>
          </a:p>
          <a:p>
            <a:endParaRPr lang="en-US" dirty="0"/>
          </a:p>
        </p:txBody>
      </p:sp>
      <p:sp>
        <p:nvSpPr>
          <p:cNvPr id="4" name="Slide Number Placeholder 3"/>
          <p:cNvSpPr>
            <a:spLocks noGrp="1"/>
          </p:cNvSpPr>
          <p:nvPr>
            <p:ph type="sldNum" sz="quarter" idx="5"/>
          </p:nvPr>
        </p:nvSpPr>
        <p:spPr/>
        <p:txBody>
          <a:bodyPr/>
          <a:lstStyle/>
          <a:p>
            <a:fld id="{DB703467-FD7B-45F0-A444-CE3AD78CFFC7}" type="slidenum">
              <a:rPr lang="en-US" smtClean="0"/>
              <a:t>6</a:t>
            </a:fld>
            <a:endParaRPr lang="en-US"/>
          </a:p>
        </p:txBody>
      </p:sp>
    </p:spTree>
    <p:extLst>
      <p:ext uri="{BB962C8B-B14F-4D97-AF65-F5344CB8AC3E}">
        <p14:creationId xmlns:p14="http://schemas.microsoft.com/office/powerpoint/2010/main" val="1756007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home page of our website which looks before sign in.</a:t>
            </a:r>
          </a:p>
          <a:p>
            <a:r>
              <a:rPr lang="en-US" dirty="0"/>
              <a:t>On the top right, you have an option to register and sign into this page.</a:t>
            </a:r>
          </a:p>
          <a:p>
            <a:r>
              <a:rPr lang="en-US" dirty="0"/>
              <a:t>Services, doctors page[s and advertisements will be visible even without </a:t>
            </a:r>
            <a:r>
              <a:rPr lang="en-US" dirty="0" err="1"/>
              <a:t>signin</a:t>
            </a:r>
            <a:r>
              <a:rPr lang="en-US" dirty="0"/>
              <a:t> to the website.</a:t>
            </a:r>
          </a:p>
        </p:txBody>
      </p:sp>
      <p:sp>
        <p:nvSpPr>
          <p:cNvPr id="4" name="Slide Number Placeholder 3"/>
          <p:cNvSpPr>
            <a:spLocks noGrp="1"/>
          </p:cNvSpPr>
          <p:nvPr>
            <p:ph type="sldNum" sz="quarter" idx="5"/>
          </p:nvPr>
        </p:nvSpPr>
        <p:spPr/>
        <p:txBody>
          <a:bodyPr/>
          <a:lstStyle/>
          <a:p>
            <a:fld id="{DB703467-FD7B-45F0-A444-CE3AD78CFFC7}" type="slidenum">
              <a:rPr lang="en-US" smtClean="0"/>
              <a:t>7</a:t>
            </a:fld>
            <a:endParaRPr lang="en-US"/>
          </a:p>
        </p:txBody>
      </p:sp>
    </p:spTree>
    <p:extLst>
      <p:ext uri="{BB962C8B-B14F-4D97-AF65-F5344CB8AC3E}">
        <p14:creationId xmlns:p14="http://schemas.microsoft.com/office/powerpoint/2010/main" val="423298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you have </a:t>
            </a:r>
            <a:r>
              <a:rPr lang="en-US" dirty="0" err="1"/>
              <a:t>signin</a:t>
            </a:r>
            <a:r>
              <a:rPr lang="en-US" dirty="0"/>
              <a:t> to the website it will look like this. Here you will an option to book general and emergency appointments. Also you will have your profile page where you can find your health records.</a:t>
            </a:r>
          </a:p>
        </p:txBody>
      </p:sp>
      <p:sp>
        <p:nvSpPr>
          <p:cNvPr id="4" name="Slide Number Placeholder 3"/>
          <p:cNvSpPr>
            <a:spLocks noGrp="1"/>
          </p:cNvSpPr>
          <p:nvPr>
            <p:ph type="sldNum" sz="quarter" idx="5"/>
          </p:nvPr>
        </p:nvSpPr>
        <p:spPr/>
        <p:txBody>
          <a:bodyPr/>
          <a:lstStyle/>
          <a:p>
            <a:fld id="{DB703467-FD7B-45F0-A444-CE3AD78CFFC7}" type="slidenum">
              <a:rPr lang="en-US" smtClean="0"/>
              <a:t>8</a:t>
            </a:fld>
            <a:endParaRPr lang="en-US"/>
          </a:p>
        </p:txBody>
      </p:sp>
    </p:spTree>
    <p:extLst>
      <p:ext uri="{BB962C8B-B14F-4D97-AF65-F5344CB8AC3E}">
        <p14:creationId xmlns:p14="http://schemas.microsoft.com/office/powerpoint/2010/main" val="2995813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booking appointment page. </a:t>
            </a:r>
          </a:p>
          <a:p>
            <a:r>
              <a:rPr lang="en-US" dirty="0"/>
              <a:t>Left side one is booking a general appointment. Here you can select which day you want an appointment and which doctor you want to meet.</a:t>
            </a:r>
          </a:p>
          <a:p>
            <a:r>
              <a:rPr lang="en-US" dirty="0"/>
              <a:t>Right side one is booking an emergency appointment. Here you can just enter you details and select doctor. Once you submit you will get a priority based appointment.</a:t>
            </a:r>
          </a:p>
        </p:txBody>
      </p:sp>
      <p:sp>
        <p:nvSpPr>
          <p:cNvPr id="4" name="Slide Number Placeholder 3"/>
          <p:cNvSpPr>
            <a:spLocks noGrp="1"/>
          </p:cNvSpPr>
          <p:nvPr>
            <p:ph type="sldNum" sz="quarter" idx="5"/>
          </p:nvPr>
        </p:nvSpPr>
        <p:spPr/>
        <p:txBody>
          <a:bodyPr/>
          <a:lstStyle/>
          <a:p>
            <a:fld id="{DB703467-FD7B-45F0-A444-CE3AD78CFFC7}" type="slidenum">
              <a:rPr lang="en-US" smtClean="0"/>
              <a:t>9</a:t>
            </a:fld>
            <a:endParaRPr lang="en-US"/>
          </a:p>
        </p:txBody>
      </p:sp>
    </p:spTree>
    <p:extLst>
      <p:ext uri="{BB962C8B-B14F-4D97-AF65-F5344CB8AC3E}">
        <p14:creationId xmlns:p14="http://schemas.microsoft.com/office/powerpoint/2010/main" val="1061423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profile page of user. You will have a option to redirect to your health history records. And once it is redirected it will looks like in the below screenshot.</a:t>
            </a:r>
          </a:p>
        </p:txBody>
      </p:sp>
      <p:sp>
        <p:nvSpPr>
          <p:cNvPr id="4" name="Slide Number Placeholder 3"/>
          <p:cNvSpPr>
            <a:spLocks noGrp="1"/>
          </p:cNvSpPr>
          <p:nvPr>
            <p:ph type="sldNum" sz="quarter" idx="5"/>
          </p:nvPr>
        </p:nvSpPr>
        <p:spPr/>
        <p:txBody>
          <a:bodyPr/>
          <a:lstStyle/>
          <a:p>
            <a:fld id="{DB703467-FD7B-45F0-A444-CE3AD78CFFC7}" type="slidenum">
              <a:rPr lang="en-US" smtClean="0"/>
              <a:t>10</a:t>
            </a:fld>
            <a:endParaRPr lang="en-US"/>
          </a:p>
        </p:txBody>
      </p:sp>
    </p:spTree>
    <p:extLst>
      <p:ext uri="{BB962C8B-B14F-4D97-AF65-F5344CB8AC3E}">
        <p14:creationId xmlns:p14="http://schemas.microsoft.com/office/powerpoint/2010/main" val="204819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703467-FD7B-45F0-A444-CE3AD78CFFC7}" type="slidenum">
              <a:rPr lang="en-US" smtClean="0"/>
              <a:t>17</a:t>
            </a:fld>
            <a:endParaRPr lang="en-US"/>
          </a:p>
        </p:txBody>
      </p:sp>
    </p:spTree>
    <p:extLst>
      <p:ext uri="{BB962C8B-B14F-4D97-AF65-F5344CB8AC3E}">
        <p14:creationId xmlns:p14="http://schemas.microsoft.com/office/powerpoint/2010/main" val="771613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sym typeface="Wingdings" panose="05000000000000000000" pitchFamily="2" charset="2"/>
              </a:rPr>
              <a:t>Patients</a:t>
            </a:r>
            <a:r>
              <a:rPr lang="en-US" sz="1200" dirty="0"/>
              <a:t> in the general ward need to get meals thrice a day.</a:t>
            </a: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Patients in the general ward need to get meals thrice a day.</a:t>
            </a:r>
          </a:p>
        </p:txBody>
      </p:sp>
      <p:sp>
        <p:nvSpPr>
          <p:cNvPr id="4" name="Slide Number Placeholder 3"/>
          <p:cNvSpPr>
            <a:spLocks noGrp="1"/>
          </p:cNvSpPr>
          <p:nvPr>
            <p:ph type="sldNum" sz="quarter" idx="5"/>
          </p:nvPr>
        </p:nvSpPr>
        <p:spPr/>
        <p:txBody>
          <a:bodyPr/>
          <a:lstStyle/>
          <a:p>
            <a:fld id="{DB703467-FD7B-45F0-A444-CE3AD78CFFC7}" type="slidenum">
              <a:rPr lang="en-US" smtClean="0"/>
              <a:t>19</a:t>
            </a:fld>
            <a:endParaRPr lang="en-US"/>
          </a:p>
        </p:txBody>
      </p:sp>
    </p:spTree>
    <p:extLst>
      <p:ext uri="{BB962C8B-B14F-4D97-AF65-F5344CB8AC3E}">
        <p14:creationId xmlns:p14="http://schemas.microsoft.com/office/powerpoint/2010/main" val="650713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CE91-D199-0CDD-96EE-DF5F713B00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0C6B2-183D-7923-7B87-2EBFB06F7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733D38-14B2-76DD-ED57-394562F1C482}"/>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5" name="Footer Placeholder 4">
            <a:extLst>
              <a:ext uri="{FF2B5EF4-FFF2-40B4-BE49-F238E27FC236}">
                <a16:creationId xmlns:a16="http://schemas.microsoft.com/office/drawing/2014/main" id="{9A5026E6-AEB1-DB6C-2813-183685D34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EC354-9F90-E6C0-5AA6-AD936D51E324}"/>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200388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ECCB-3218-3485-9F31-4D1E55CDA4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75AFAE-B7CC-D420-69A6-B3784F1212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09089-41CA-713B-8DE5-39BE00BCAEF4}"/>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5" name="Footer Placeholder 4">
            <a:extLst>
              <a:ext uri="{FF2B5EF4-FFF2-40B4-BE49-F238E27FC236}">
                <a16:creationId xmlns:a16="http://schemas.microsoft.com/office/drawing/2014/main" id="{72804565-EB00-76E6-55DF-06005881B1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6CC34-AACD-B80E-6C61-78CA567AC9C5}"/>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862492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B18008-0AEC-06A8-9602-C2FE09203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8E8ECA-8AF7-EAE6-4B6B-F36A0B4B60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30202-AC16-9D45-EB84-99249E328F56}"/>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5" name="Footer Placeholder 4">
            <a:extLst>
              <a:ext uri="{FF2B5EF4-FFF2-40B4-BE49-F238E27FC236}">
                <a16:creationId xmlns:a16="http://schemas.microsoft.com/office/drawing/2014/main" id="{6DB214CB-3CA1-5AB8-CE3E-D1F15EFFB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AF910-0550-DD4F-23A1-6B77A668889E}"/>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420150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BEAEE-BF69-83BB-AB0A-2BAD3D5A66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D98965-D21B-CB6B-37C1-74A2F28940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01941-C8CE-6BC6-9440-723A364F2CEA}"/>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5" name="Footer Placeholder 4">
            <a:extLst>
              <a:ext uri="{FF2B5EF4-FFF2-40B4-BE49-F238E27FC236}">
                <a16:creationId xmlns:a16="http://schemas.microsoft.com/office/drawing/2014/main" id="{CD5F2F7B-0FE2-B200-F89A-A41D6105A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E5339-8F5F-ACE3-7AC2-2131BC63AD57}"/>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337684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0176-4F18-BF91-EBBD-93FCA52B75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724932-EFC4-872A-5317-72CB10EAC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C39C72-5410-D803-734C-0DBD174E1A8E}"/>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5" name="Footer Placeholder 4">
            <a:extLst>
              <a:ext uri="{FF2B5EF4-FFF2-40B4-BE49-F238E27FC236}">
                <a16:creationId xmlns:a16="http://schemas.microsoft.com/office/drawing/2014/main" id="{4E57F3EC-39EC-17FC-4BEF-FAF220D82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4E17-67CB-9513-0060-B749C1735C31}"/>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1035986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B4B9-9325-4427-B0EF-4832ED82A9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67012-D9EE-6E4D-2A2F-2EBD8257E8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48966-23CD-C7FD-3E17-BBBF736231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A40941-4261-FDD2-545E-B3D208CAC700}"/>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6" name="Footer Placeholder 5">
            <a:extLst>
              <a:ext uri="{FF2B5EF4-FFF2-40B4-BE49-F238E27FC236}">
                <a16:creationId xmlns:a16="http://schemas.microsoft.com/office/drawing/2014/main" id="{ED562563-6837-9B09-E941-8D03C3AFD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39D70-728A-1D48-9731-7C5962B8567E}"/>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8670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2B49-5629-C3AE-5F05-324E472215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8E99E4-83B9-FFEB-D2ED-61AA2EEEB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C8E461-4504-ED8D-CD38-D56EEE0711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002A5C-5D1C-7604-3979-5F5190A82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B4EA4F-4424-3205-758B-4781A55162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9DA679-DF97-5D06-8FCE-9E18C3A485E3}"/>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8" name="Footer Placeholder 7">
            <a:extLst>
              <a:ext uri="{FF2B5EF4-FFF2-40B4-BE49-F238E27FC236}">
                <a16:creationId xmlns:a16="http://schemas.microsoft.com/office/drawing/2014/main" id="{8354499D-F70B-ABD9-C297-56CEB029EC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BB8518-550F-0298-946C-DA4FB7AB4CA4}"/>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462390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371F-F3D5-D21A-80A0-899C46AB7C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E1381F-F85E-B90D-730A-A5477D5E051A}"/>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4" name="Footer Placeholder 3">
            <a:extLst>
              <a:ext uri="{FF2B5EF4-FFF2-40B4-BE49-F238E27FC236}">
                <a16:creationId xmlns:a16="http://schemas.microsoft.com/office/drawing/2014/main" id="{457FAE0A-C589-7625-9D56-E31FFCFD21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E086A1-625A-3477-E174-702D84B5107D}"/>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269504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B3B97-9659-A4D4-29FD-E3322B54EC6C}"/>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3" name="Footer Placeholder 2">
            <a:extLst>
              <a:ext uri="{FF2B5EF4-FFF2-40B4-BE49-F238E27FC236}">
                <a16:creationId xmlns:a16="http://schemas.microsoft.com/office/drawing/2014/main" id="{A550A0B7-955B-251A-F6C8-4FAB5373E9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5AA166-C8D9-2E06-26B7-EC352FDC992B}"/>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351389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8B23-6C6B-857F-1D22-58B425953E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015EA6-4B9D-1CE1-4A5E-6B7357E4BC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0B97D7-355F-7AC6-61EB-9B5A5643D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DF8A9-5414-E855-9BEB-F7927DBBCE3B}"/>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6" name="Footer Placeholder 5">
            <a:extLst>
              <a:ext uri="{FF2B5EF4-FFF2-40B4-BE49-F238E27FC236}">
                <a16:creationId xmlns:a16="http://schemas.microsoft.com/office/drawing/2014/main" id="{0A60DFB1-BDB2-5471-AFDA-DD96EC152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AC372-1C21-E9E3-9EB7-78DB9D258020}"/>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993153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5950-56CB-FB28-82E5-70E837F10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90F5C-EEA6-5A6F-CEDA-4318B4F78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F3B645-E744-A3FF-F885-2827A9AC1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8087A-AE29-4673-F8C5-A05B1EB7B313}"/>
              </a:ext>
            </a:extLst>
          </p:cNvPr>
          <p:cNvSpPr>
            <a:spLocks noGrp="1"/>
          </p:cNvSpPr>
          <p:nvPr>
            <p:ph type="dt" sz="half" idx="10"/>
          </p:nvPr>
        </p:nvSpPr>
        <p:spPr/>
        <p:txBody>
          <a:bodyPr/>
          <a:lstStyle/>
          <a:p>
            <a:fld id="{5231A648-490F-4145-B5CF-F0F38605B236}" type="datetimeFigureOut">
              <a:rPr lang="en-US" smtClean="0"/>
              <a:t>12/3/2022</a:t>
            </a:fld>
            <a:endParaRPr lang="en-US"/>
          </a:p>
        </p:txBody>
      </p:sp>
      <p:sp>
        <p:nvSpPr>
          <p:cNvPr id="6" name="Footer Placeholder 5">
            <a:extLst>
              <a:ext uri="{FF2B5EF4-FFF2-40B4-BE49-F238E27FC236}">
                <a16:creationId xmlns:a16="http://schemas.microsoft.com/office/drawing/2014/main" id="{44DF8792-D847-353C-E787-31317F32D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8C125D-4E8B-63AB-2BAE-C2F87AFBD0E0}"/>
              </a:ext>
            </a:extLst>
          </p:cNvPr>
          <p:cNvSpPr>
            <a:spLocks noGrp="1"/>
          </p:cNvSpPr>
          <p:nvPr>
            <p:ph type="sldNum" sz="quarter" idx="12"/>
          </p:nvPr>
        </p:nvSpPr>
        <p:spPr/>
        <p:txBody>
          <a:bodyPr/>
          <a:lstStyle/>
          <a:p>
            <a:fld id="{59420467-897A-4D3B-9C0A-FC520DA77DF4}" type="slidenum">
              <a:rPr lang="en-US" smtClean="0"/>
              <a:t>‹#›</a:t>
            </a:fld>
            <a:endParaRPr lang="en-US"/>
          </a:p>
        </p:txBody>
      </p:sp>
    </p:spTree>
    <p:extLst>
      <p:ext uri="{BB962C8B-B14F-4D97-AF65-F5344CB8AC3E}">
        <p14:creationId xmlns:p14="http://schemas.microsoft.com/office/powerpoint/2010/main" val="3235132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C5CA2C-C573-F332-B423-E0BCC1B8B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E6BF0D-0537-46E1-FE7C-AF2AFF5226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5F43F3-F564-4072-9E4B-9E1A52DB97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31A648-490F-4145-B5CF-F0F38605B236}" type="datetimeFigureOut">
              <a:rPr lang="en-US" smtClean="0"/>
              <a:t>12/3/2022</a:t>
            </a:fld>
            <a:endParaRPr lang="en-US"/>
          </a:p>
        </p:txBody>
      </p:sp>
      <p:sp>
        <p:nvSpPr>
          <p:cNvPr id="5" name="Footer Placeholder 4">
            <a:extLst>
              <a:ext uri="{FF2B5EF4-FFF2-40B4-BE49-F238E27FC236}">
                <a16:creationId xmlns:a16="http://schemas.microsoft.com/office/drawing/2014/main" id="{BF3FA8FE-DDEE-9195-A132-88EF4B5D04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2293CF-10DA-AB6B-7CA4-F07C1D306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420467-897A-4D3B-9C0A-FC520DA77DF4}" type="slidenum">
              <a:rPr lang="en-US" smtClean="0"/>
              <a:t>‹#›</a:t>
            </a:fld>
            <a:endParaRPr lang="en-US"/>
          </a:p>
        </p:txBody>
      </p:sp>
    </p:spTree>
    <p:extLst>
      <p:ext uri="{BB962C8B-B14F-4D97-AF65-F5344CB8AC3E}">
        <p14:creationId xmlns:p14="http://schemas.microsoft.com/office/powerpoint/2010/main" val="352073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D42B68-9654-397F-E533-A2D9B2540F12}"/>
              </a:ext>
            </a:extLst>
          </p:cNvPr>
          <p:cNvSpPr>
            <a:spLocks noGrp="1"/>
          </p:cNvSpPr>
          <p:nvPr>
            <p:ph type="ctrTitle"/>
          </p:nvPr>
        </p:nvSpPr>
        <p:spPr>
          <a:xfrm>
            <a:off x="1127208" y="857251"/>
            <a:ext cx="4747280" cy="3098061"/>
          </a:xfrm>
        </p:spPr>
        <p:txBody>
          <a:bodyPr anchor="b">
            <a:normAutofit/>
          </a:bodyPr>
          <a:lstStyle/>
          <a:p>
            <a:pPr algn="l"/>
            <a:r>
              <a:rPr lang="en-US" sz="4800">
                <a:solidFill>
                  <a:srgbClr val="FFFFFF"/>
                </a:solidFill>
              </a:rPr>
              <a:t>Wellness Center Appointment Services</a:t>
            </a:r>
          </a:p>
        </p:txBody>
      </p:sp>
      <p:sp>
        <p:nvSpPr>
          <p:cNvPr id="17" name="Rectangle 16">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Stethoscope">
            <a:extLst>
              <a:ext uri="{FF2B5EF4-FFF2-40B4-BE49-F238E27FC236}">
                <a16:creationId xmlns:a16="http://schemas.microsoft.com/office/drawing/2014/main" id="{B099C078-1CA8-6374-AAE7-FD1019CA8D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627355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8">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0">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52"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screenshot of a computer&#10;&#10;Description automatically generated with low confidence">
            <a:extLst>
              <a:ext uri="{FF2B5EF4-FFF2-40B4-BE49-F238E27FC236}">
                <a16:creationId xmlns:a16="http://schemas.microsoft.com/office/drawing/2014/main" id="{C1AC9CC1-60D3-27DF-86B5-2F28F1D23923}"/>
              </a:ext>
            </a:extLst>
          </p:cNvPr>
          <p:cNvPicPr>
            <a:picLocks noChangeAspect="1"/>
          </p:cNvPicPr>
          <p:nvPr/>
        </p:nvPicPr>
        <p:blipFill rotWithShape="1">
          <a:blip r:embed="rId3">
            <a:extLst>
              <a:ext uri="{28A0092B-C50C-407E-A947-70E740481C1C}">
                <a14:useLocalDpi xmlns:a14="http://schemas.microsoft.com/office/drawing/2010/main" val="0"/>
              </a:ext>
            </a:extLst>
          </a:blip>
          <a:srcRect t="1" b="68000"/>
          <a:stretch/>
        </p:blipFill>
        <p:spPr>
          <a:xfrm>
            <a:off x="5618163" y="473710"/>
            <a:ext cx="6192838" cy="1283970"/>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D600CF08-7089-344E-E2DF-424F8D9C9C23}"/>
              </a:ext>
            </a:extLst>
          </p:cNvPr>
          <p:cNvPicPr>
            <a:picLocks noChangeAspect="1"/>
          </p:cNvPicPr>
          <p:nvPr/>
        </p:nvPicPr>
        <p:blipFill rotWithShape="1">
          <a:blip r:embed="rId4">
            <a:extLst>
              <a:ext uri="{28A0092B-C50C-407E-A947-70E740481C1C}">
                <a14:useLocalDpi xmlns:a14="http://schemas.microsoft.com/office/drawing/2010/main" val="0"/>
              </a:ext>
            </a:extLst>
          </a:blip>
          <a:srcRect l="25776" t="19770" r="27241" b="16322"/>
          <a:stretch/>
        </p:blipFill>
        <p:spPr>
          <a:xfrm>
            <a:off x="5618163" y="1920240"/>
            <a:ext cx="6192838" cy="4444048"/>
          </a:xfrm>
          <a:prstGeom prst="rect">
            <a:avLst/>
          </a:prstGeom>
        </p:spPr>
      </p:pic>
      <p:sp>
        <p:nvSpPr>
          <p:cNvPr id="2" name="Title 1">
            <a:extLst>
              <a:ext uri="{FF2B5EF4-FFF2-40B4-BE49-F238E27FC236}">
                <a16:creationId xmlns:a16="http://schemas.microsoft.com/office/drawing/2014/main" id="{BF49C2B2-A1F5-828A-D018-11516C861AFC}"/>
              </a:ext>
            </a:extLst>
          </p:cNvPr>
          <p:cNvSpPr>
            <a:spLocks noGrp="1"/>
          </p:cNvSpPr>
          <p:nvPr>
            <p:ph type="ctrTitle"/>
          </p:nvPr>
        </p:nvSpPr>
        <p:spPr>
          <a:xfrm>
            <a:off x="1036685" y="1152144"/>
            <a:ext cx="3794760" cy="1670569"/>
          </a:xfrm>
        </p:spPr>
        <p:txBody>
          <a:bodyPr>
            <a:normAutofit/>
          </a:bodyPr>
          <a:lstStyle/>
          <a:p>
            <a:pPr algn="l"/>
            <a:r>
              <a:rPr lang="en-US" sz="5600" dirty="0"/>
              <a:t>Profile Page</a:t>
            </a:r>
          </a:p>
        </p:txBody>
      </p:sp>
      <p:sp>
        <p:nvSpPr>
          <p:cNvPr id="3" name="Subtitle 2">
            <a:extLst>
              <a:ext uri="{FF2B5EF4-FFF2-40B4-BE49-F238E27FC236}">
                <a16:creationId xmlns:a16="http://schemas.microsoft.com/office/drawing/2014/main" id="{942536D5-7C0B-76AD-5949-92825E421397}"/>
              </a:ext>
            </a:extLst>
          </p:cNvPr>
          <p:cNvSpPr>
            <a:spLocks noGrp="1"/>
          </p:cNvSpPr>
          <p:nvPr>
            <p:ph type="subTitle" idx="1"/>
          </p:nvPr>
        </p:nvSpPr>
        <p:spPr>
          <a:xfrm>
            <a:off x="1053059" y="3032326"/>
            <a:ext cx="3794760" cy="1272831"/>
          </a:xfrm>
        </p:spPr>
        <p:txBody>
          <a:bodyPr anchor="t">
            <a:normAutofit/>
          </a:bodyPr>
          <a:lstStyle/>
          <a:p>
            <a:pPr marL="342900" indent="-342900" algn="l">
              <a:buFont typeface="Arial" panose="020B0604020202020204" pitchFamily="34" charset="0"/>
              <a:buChar char="•"/>
            </a:pPr>
            <a:r>
              <a:rPr lang="en-US" dirty="0"/>
              <a:t>User can view their health history</a:t>
            </a:r>
          </a:p>
        </p:txBody>
      </p:sp>
    </p:spTree>
    <p:extLst>
      <p:ext uri="{BB962C8B-B14F-4D97-AF65-F5344CB8AC3E}">
        <p14:creationId xmlns:p14="http://schemas.microsoft.com/office/powerpoint/2010/main" val="155640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D2F818-2B78-5F23-0E98-5C88EA3C678F}"/>
              </a:ext>
            </a:extLst>
          </p:cNvPr>
          <p:cNvSpPr>
            <a:spLocks noGrp="1"/>
          </p:cNvSpPr>
          <p:nvPr>
            <p:ph type="ctrTitle"/>
          </p:nvPr>
        </p:nvSpPr>
        <p:spPr>
          <a:xfrm>
            <a:off x="934872" y="982272"/>
            <a:ext cx="3388419" cy="4560970"/>
          </a:xfrm>
        </p:spPr>
        <p:txBody>
          <a:bodyPr vert="horz" lIns="91440" tIns="45720" rIns="91440" bIns="45720" rtlCol="0" anchor="ctr">
            <a:normAutofit/>
          </a:bodyPr>
          <a:lstStyle/>
          <a:p>
            <a:pPr algn="l"/>
            <a:r>
              <a:rPr lang="en-US" sz="4000" kern="1200">
                <a:solidFill>
                  <a:srgbClr val="FFFFFF"/>
                </a:solidFill>
                <a:latin typeface="+mj-lt"/>
                <a:ea typeface="+mj-ea"/>
                <a:cs typeface="+mj-cs"/>
              </a:rPr>
              <a:t>Firebase Database</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3E3C86AC-F5FB-F512-DAB5-45FDA1A193AD}"/>
              </a:ext>
            </a:extLst>
          </p:cNvPr>
          <p:cNvSpPr>
            <a:spLocks noGrp="1"/>
          </p:cNvSpPr>
          <p:nvPr>
            <p:ph type="subTitle" idx="1"/>
          </p:nvPr>
        </p:nvSpPr>
        <p:spPr>
          <a:xfrm>
            <a:off x="5221862" y="1719618"/>
            <a:ext cx="5948831" cy="4334629"/>
          </a:xfrm>
        </p:spPr>
        <p:txBody>
          <a:bodyPr vert="horz" lIns="91440" tIns="45720" rIns="91440" bIns="45720" rtlCol="0" anchor="ctr">
            <a:normAutofit/>
          </a:bodyPr>
          <a:lstStyle/>
          <a:p>
            <a:pPr marL="342900" indent="-228600" algn="l">
              <a:buFont typeface="Arial" panose="020B0604020202020204" pitchFamily="34" charset="0"/>
              <a:buChar char="•"/>
            </a:pPr>
            <a:r>
              <a:rPr lang="en-US">
                <a:solidFill>
                  <a:srgbClr val="FEFFFF"/>
                </a:solidFill>
              </a:rPr>
              <a:t>NoSQL cloud database.</a:t>
            </a:r>
          </a:p>
          <a:p>
            <a:pPr marL="342900" indent="-228600" algn="l">
              <a:buFont typeface="Arial" panose="020B0604020202020204" pitchFamily="34" charset="0"/>
              <a:buChar char="•"/>
            </a:pPr>
            <a:r>
              <a:rPr lang="en-US">
                <a:solidFill>
                  <a:srgbClr val="FEFFFF"/>
                </a:solidFill>
              </a:rPr>
              <a:t>Cross platform.</a:t>
            </a:r>
          </a:p>
          <a:p>
            <a:pPr marL="342900" indent="-228600" algn="l">
              <a:buFont typeface="Arial" panose="020B0604020202020204" pitchFamily="34" charset="0"/>
              <a:buChar char="•"/>
            </a:pPr>
            <a:r>
              <a:rPr lang="en-US">
                <a:solidFill>
                  <a:srgbClr val="FEFFFF"/>
                </a:solidFill>
              </a:rPr>
              <a:t>Customize monitoring for your app</a:t>
            </a:r>
          </a:p>
          <a:p>
            <a:pPr marL="342900" indent="-228600" algn="l">
              <a:buFont typeface="Arial" panose="020B0604020202020204" pitchFamily="34" charset="0"/>
              <a:buChar char="•"/>
            </a:pPr>
            <a:r>
              <a:rPr lang="en-US">
                <a:solidFill>
                  <a:srgbClr val="FEFFFF"/>
                </a:solidFill>
              </a:rPr>
              <a:t>We have used Firebase Authentication &amp; Firebase Real time database.</a:t>
            </a:r>
          </a:p>
          <a:p>
            <a:pPr marL="342900" indent="-228600" algn="l">
              <a:buFont typeface="Arial" panose="020B0604020202020204" pitchFamily="34" charset="0"/>
              <a:buChar char="•"/>
            </a:pPr>
            <a:endParaRPr lang="en-US">
              <a:solidFill>
                <a:srgbClr val="FEFFFF"/>
              </a:solidFill>
            </a:endParaRPr>
          </a:p>
        </p:txBody>
      </p:sp>
    </p:spTree>
    <p:extLst>
      <p:ext uri="{BB962C8B-B14F-4D97-AF65-F5344CB8AC3E}">
        <p14:creationId xmlns:p14="http://schemas.microsoft.com/office/powerpoint/2010/main" val="3535855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0D5C8FE-D124-4A0E-98A9-4C6050F2DA22}"/>
              </a:ext>
            </a:extLst>
          </p:cNvPr>
          <p:cNvSpPr>
            <a:spLocks noGrp="1"/>
          </p:cNvSpPr>
          <p:nvPr>
            <p:ph type="title"/>
          </p:nvPr>
        </p:nvSpPr>
        <p:spPr>
          <a:xfrm>
            <a:off x="4435288" y="4818309"/>
            <a:ext cx="6516750" cy="1332123"/>
          </a:xfrm>
        </p:spPr>
        <p:txBody>
          <a:bodyPr vert="horz" lIns="91440" tIns="45720" rIns="91440" bIns="45720" rtlCol="0" anchor="t">
            <a:normAutofit fontScale="90000"/>
          </a:bodyPr>
          <a:lstStyle/>
          <a:p>
            <a:pPr marL="571500" indent="-571500">
              <a:buFont typeface="Arial" panose="020B0604020202020204" pitchFamily="34" charset="0"/>
              <a:buChar char="•"/>
            </a:pPr>
            <a:r>
              <a:rPr lang="en-US" sz="2200" kern="1200" dirty="0">
                <a:latin typeface="+mn-lt"/>
                <a:ea typeface="+mj-ea"/>
                <a:cs typeface="+mj-cs"/>
              </a:rPr>
              <a:t>Used firebase Authentication for storing emails and passwords of the users and validating in Login Page.</a:t>
            </a:r>
            <a:br>
              <a:rPr lang="en-US" sz="2200" kern="1200" dirty="0">
                <a:latin typeface="+mj-lt"/>
                <a:ea typeface="+mj-ea"/>
                <a:cs typeface="+mj-cs"/>
              </a:rPr>
            </a:br>
            <a:br>
              <a:rPr lang="en-US" sz="2200" kern="1200" dirty="0">
                <a:latin typeface="+mj-lt"/>
                <a:ea typeface="+mj-ea"/>
                <a:cs typeface="+mj-cs"/>
              </a:rPr>
            </a:br>
            <a:endParaRPr lang="en-US" sz="2200" kern="1200" dirty="0">
              <a:latin typeface="+mj-lt"/>
              <a:ea typeface="+mj-ea"/>
              <a:cs typeface="+mj-cs"/>
            </a:endParaRPr>
          </a:p>
        </p:txBody>
      </p:sp>
      <p:sp>
        <p:nvSpPr>
          <p:cNvPr id="3" name="TextBox 2">
            <a:extLst>
              <a:ext uri="{FF2B5EF4-FFF2-40B4-BE49-F238E27FC236}">
                <a16:creationId xmlns:a16="http://schemas.microsoft.com/office/drawing/2014/main" id="{67AFA63E-387A-2254-2427-2FC4763F4AF0}"/>
              </a:ext>
            </a:extLst>
          </p:cNvPr>
          <p:cNvSpPr txBox="1"/>
          <p:nvPr/>
        </p:nvSpPr>
        <p:spPr>
          <a:xfrm>
            <a:off x="559433" y="1522441"/>
            <a:ext cx="2919738" cy="1494117"/>
          </a:xfrm>
          <a:prstGeom prst="rect">
            <a:avLst/>
          </a:prstGeom>
        </p:spPr>
        <p:txBody>
          <a:bodyPr vert="horz" lIns="91440" tIns="45720" rIns="91440" bIns="45720" rtlCol="0" anchor="b">
            <a:normAutofit/>
          </a:bodyPr>
          <a:lstStyle/>
          <a:p>
            <a:pPr>
              <a:lnSpc>
                <a:spcPct val="90000"/>
              </a:lnSpc>
              <a:spcBef>
                <a:spcPts val="1000"/>
              </a:spcBef>
            </a:pPr>
            <a:r>
              <a:rPr lang="en-US" sz="3200" kern="1200" dirty="0">
                <a:solidFill>
                  <a:srgbClr val="FFFFFF"/>
                </a:solidFill>
                <a:latin typeface="+mn-lt"/>
                <a:ea typeface="+mn-ea"/>
                <a:cs typeface="+mn-cs"/>
              </a:rPr>
              <a:t>Firebase Authentication</a:t>
            </a:r>
          </a:p>
        </p:txBody>
      </p:sp>
      <p:pic>
        <p:nvPicPr>
          <p:cNvPr id="4" name="Picture 3">
            <a:extLst>
              <a:ext uri="{FF2B5EF4-FFF2-40B4-BE49-F238E27FC236}">
                <a16:creationId xmlns:a16="http://schemas.microsoft.com/office/drawing/2014/main" id="{46AD73D5-CA65-4B93-8714-ACA9483DC1FE}"/>
              </a:ext>
            </a:extLst>
          </p:cNvPr>
          <p:cNvPicPr>
            <a:picLocks noChangeAspect="1"/>
          </p:cNvPicPr>
          <p:nvPr/>
        </p:nvPicPr>
        <p:blipFill>
          <a:blip r:embed="rId2"/>
          <a:stretch>
            <a:fillRect/>
          </a:stretch>
        </p:blipFill>
        <p:spPr>
          <a:xfrm>
            <a:off x="4435288" y="707568"/>
            <a:ext cx="7225748" cy="3558680"/>
          </a:xfrm>
          <a:prstGeom prst="rect">
            <a:avLst/>
          </a:prstGeom>
        </p:spPr>
      </p:pic>
    </p:spTree>
    <p:extLst>
      <p:ext uri="{BB962C8B-B14F-4D97-AF65-F5344CB8AC3E}">
        <p14:creationId xmlns:p14="http://schemas.microsoft.com/office/powerpoint/2010/main" val="335508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5C8FE-D124-4A0E-98A9-4C6050F2DA22}"/>
              </a:ext>
            </a:extLst>
          </p:cNvPr>
          <p:cNvSpPr>
            <a:spLocks noGrp="1"/>
          </p:cNvSpPr>
          <p:nvPr>
            <p:ph type="title"/>
          </p:nvPr>
        </p:nvSpPr>
        <p:spPr>
          <a:xfrm>
            <a:off x="699714" y="5490971"/>
            <a:ext cx="6962072" cy="1159200"/>
          </a:xfrm>
        </p:spPr>
        <p:txBody>
          <a:bodyPr vert="horz" lIns="91440" tIns="45720" rIns="91440" bIns="45720" rtlCol="0" anchor="ctr">
            <a:normAutofit/>
          </a:bodyPr>
          <a:lstStyle/>
          <a:p>
            <a:pPr marL="342900" indent="-342900">
              <a:buFont typeface="Arial" panose="020B0604020202020204" pitchFamily="34" charset="0"/>
              <a:buChar char="•"/>
            </a:pPr>
            <a:r>
              <a:rPr lang="en-US" sz="1800" kern="1200" dirty="0">
                <a:solidFill>
                  <a:srgbClr val="FFFFFF"/>
                </a:solidFill>
                <a:latin typeface="+mj-lt"/>
                <a:ea typeface="+mj-ea"/>
                <a:cs typeface="+mj-cs"/>
              </a:rPr>
              <a:t>Stored Data in Realtime Database Simultaneously for future references and Stored Last Login date and time in real-time database</a:t>
            </a:r>
          </a:p>
        </p:txBody>
      </p:sp>
      <p:sp>
        <p:nvSpPr>
          <p:cNvPr id="3" name="TextBox 2">
            <a:extLst>
              <a:ext uri="{FF2B5EF4-FFF2-40B4-BE49-F238E27FC236}">
                <a16:creationId xmlns:a16="http://schemas.microsoft.com/office/drawing/2014/main" id="{1676EC3D-EC6F-8B74-E88E-60E4650F5934}"/>
              </a:ext>
            </a:extLst>
          </p:cNvPr>
          <p:cNvSpPr txBox="1"/>
          <p:nvPr/>
        </p:nvSpPr>
        <p:spPr>
          <a:xfrm>
            <a:off x="8456522" y="5633765"/>
            <a:ext cx="3408555" cy="873612"/>
          </a:xfrm>
          <a:prstGeom prst="rect">
            <a:avLst/>
          </a:prstGeom>
        </p:spPr>
        <p:txBody>
          <a:bodyPr vert="horz" lIns="91440" tIns="45720" rIns="91440" bIns="45720" rtlCol="0" anchor="ctr">
            <a:noAutofit/>
          </a:bodyPr>
          <a:lstStyle/>
          <a:p>
            <a:pPr>
              <a:lnSpc>
                <a:spcPct val="90000"/>
              </a:lnSpc>
              <a:spcBef>
                <a:spcPts val="1000"/>
              </a:spcBef>
            </a:pPr>
            <a:r>
              <a:rPr lang="en-US" sz="3200" kern="1200" dirty="0">
                <a:solidFill>
                  <a:srgbClr val="FFFFFF"/>
                </a:solidFill>
                <a:latin typeface="+mn-lt"/>
                <a:ea typeface="+mn-ea"/>
                <a:cs typeface="+mn-cs"/>
              </a:rPr>
              <a:t>Firebase Realtime Database</a:t>
            </a:r>
          </a:p>
        </p:txBody>
      </p:sp>
      <p:pic>
        <p:nvPicPr>
          <p:cNvPr id="4" name="Picture 3" descr="Graphical user interface, text, application, email&#10;&#10;Description automatically generated">
            <a:extLst>
              <a:ext uri="{FF2B5EF4-FFF2-40B4-BE49-F238E27FC236}">
                <a16:creationId xmlns:a16="http://schemas.microsoft.com/office/drawing/2014/main" id="{F78C5DF8-0CC2-46EB-954E-F271A74A7DDE}"/>
              </a:ext>
            </a:extLst>
          </p:cNvPr>
          <p:cNvPicPr>
            <a:picLocks noChangeAspect="1"/>
          </p:cNvPicPr>
          <p:nvPr/>
        </p:nvPicPr>
        <p:blipFill>
          <a:blip r:embed="rId2"/>
          <a:stretch>
            <a:fillRect/>
          </a:stretch>
        </p:blipFill>
        <p:spPr>
          <a:xfrm>
            <a:off x="1554376" y="390832"/>
            <a:ext cx="9175866" cy="4519114"/>
          </a:xfrm>
          <a:prstGeom prst="rect">
            <a:avLst/>
          </a:prstGeom>
        </p:spPr>
      </p:pic>
    </p:spTree>
    <p:extLst>
      <p:ext uri="{BB962C8B-B14F-4D97-AF65-F5344CB8AC3E}">
        <p14:creationId xmlns:p14="http://schemas.microsoft.com/office/powerpoint/2010/main" val="178590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047788-096E-4FA5-B1DB-27F757B2B816}"/>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latin typeface="Times New Roman" panose="02020603050405020304" pitchFamily="18" charset="0"/>
                <a:cs typeface="Times New Roman" panose="02020603050405020304" pitchFamily="18" charset="0"/>
              </a:rPr>
              <a:t>Challenges Faced</a:t>
            </a:r>
          </a:p>
        </p:txBody>
      </p:sp>
      <p:graphicFrame>
        <p:nvGraphicFramePr>
          <p:cNvPr id="5" name="Content Placeholder 2">
            <a:extLst>
              <a:ext uri="{FF2B5EF4-FFF2-40B4-BE49-F238E27FC236}">
                <a16:creationId xmlns:a16="http://schemas.microsoft.com/office/drawing/2014/main" id="{6374DF36-053B-E78E-69F4-B53078B26FBE}"/>
              </a:ext>
            </a:extLst>
          </p:cNvPr>
          <p:cNvGraphicFramePr>
            <a:graphicFrameLocks noGrp="1"/>
          </p:cNvGraphicFramePr>
          <p:nvPr>
            <p:ph idx="1"/>
            <p:extLst>
              <p:ext uri="{D42A27DB-BD31-4B8C-83A1-F6EECF244321}">
                <p14:modId xmlns:p14="http://schemas.microsoft.com/office/powerpoint/2010/main" val="87909537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97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601251-8680-46F0-8126-C77870AF0BE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Times New Roman" panose="02020603050405020304" pitchFamily="18" charset="0"/>
                <a:cs typeface="Times New Roman" panose="02020603050405020304" pitchFamily="18" charset="0"/>
              </a:rPr>
              <a:t>Conclusion</a:t>
            </a:r>
          </a:p>
        </p:txBody>
      </p:sp>
      <p:graphicFrame>
        <p:nvGraphicFramePr>
          <p:cNvPr id="5" name="Content Placeholder 2">
            <a:extLst>
              <a:ext uri="{FF2B5EF4-FFF2-40B4-BE49-F238E27FC236}">
                <a16:creationId xmlns:a16="http://schemas.microsoft.com/office/drawing/2014/main" id="{8324D9A8-8F78-F2AA-428F-744FFEC2DE21}"/>
              </a:ext>
            </a:extLst>
          </p:cNvPr>
          <p:cNvGraphicFramePr>
            <a:graphicFrameLocks noGrp="1"/>
          </p:cNvGraphicFramePr>
          <p:nvPr>
            <p:ph idx="1"/>
            <p:extLst>
              <p:ext uri="{D42A27DB-BD31-4B8C-83A1-F6EECF244321}">
                <p14:modId xmlns:p14="http://schemas.microsoft.com/office/powerpoint/2010/main" val="27589090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0014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C8134E4-1E9B-ABED-FCAB-84D9B5321B05}"/>
              </a:ext>
            </a:extLst>
          </p:cNvPr>
          <p:cNvSpPr>
            <a:spLocks noGrp="1"/>
          </p:cNvSpPr>
          <p:nvPr>
            <p:ph type="ctrTitle"/>
          </p:nvPr>
        </p:nvSpPr>
        <p:spPr>
          <a:xfrm>
            <a:off x="1870997" y="1607809"/>
            <a:ext cx="9236026" cy="2876680"/>
          </a:xfrm>
        </p:spPr>
        <p:txBody>
          <a:bodyPr anchor="b">
            <a:normAutofit/>
          </a:bodyPr>
          <a:lstStyle/>
          <a:p>
            <a:pPr algn="l"/>
            <a:r>
              <a:rPr lang="en-US" sz="6600" dirty="0">
                <a:solidFill>
                  <a:srgbClr val="FFFFFF"/>
                </a:solidFill>
              </a:rPr>
              <a:t>Research Paper –</a:t>
            </a:r>
            <a:br>
              <a:rPr lang="en-US" sz="6600" dirty="0">
                <a:solidFill>
                  <a:srgbClr val="FFFFFF"/>
                </a:solidFill>
              </a:rPr>
            </a:br>
            <a:r>
              <a:rPr lang="en-US" sz="6600" dirty="0">
                <a:solidFill>
                  <a:srgbClr val="FFFFFF"/>
                </a:solidFill>
              </a:rPr>
              <a:t>Social Robots in Health Care</a:t>
            </a:r>
          </a:p>
        </p:txBody>
      </p:sp>
    </p:spTree>
    <p:extLst>
      <p:ext uri="{BB962C8B-B14F-4D97-AF65-F5344CB8AC3E}">
        <p14:creationId xmlns:p14="http://schemas.microsoft.com/office/powerpoint/2010/main" val="19595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4261C-4332-791E-A834-0C0F52D80167}"/>
              </a:ext>
            </a:extLst>
          </p:cNvPr>
          <p:cNvSpPr>
            <a:spLocks noGrp="1"/>
          </p:cNvSpPr>
          <p:nvPr>
            <p:ph type="ctrTitle"/>
          </p:nvPr>
        </p:nvSpPr>
        <p:spPr>
          <a:xfrm>
            <a:off x="8643193" y="489507"/>
            <a:ext cx="3091607" cy="1655483"/>
          </a:xfrm>
        </p:spPr>
        <p:txBody>
          <a:bodyPr vert="horz" lIns="91440" tIns="45720" rIns="91440" bIns="45720" rtlCol="0" anchor="b">
            <a:normAutofit fontScale="90000"/>
          </a:bodyPr>
          <a:lstStyle/>
          <a:p>
            <a:pPr algn="l"/>
            <a:r>
              <a:rPr lang="en-US" sz="4000" b="1" dirty="0"/>
              <a:t>Robotics In Health Care</a:t>
            </a:r>
            <a:br>
              <a:rPr lang="en-US" sz="2800" b="1" dirty="0"/>
            </a:br>
            <a:br>
              <a:rPr lang="en-US" sz="2800" dirty="0"/>
            </a:br>
            <a:endParaRPr lang="en-US" sz="2800" dirty="0"/>
          </a:p>
        </p:txBody>
      </p:sp>
      <p:pic>
        <p:nvPicPr>
          <p:cNvPr id="7" name="Picture 6" descr="A person standing next to a robot&#10;&#10;Description automatically generated with low confidence">
            <a:extLst>
              <a:ext uri="{FF2B5EF4-FFF2-40B4-BE49-F238E27FC236}">
                <a16:creationId xmlns:a16="http://schemas.microsoft.com/office/drawing/2014/main" id="{B8D6F234-F157-9FAB-E09E-D5CEDCA813CC}"/>
              </a:ext>
            </a:extLst>
          </p:cNvPr>
          <p:cNvPicPr>
            <a:picLocks noChangeAspect="1"/>
          </p:cNvPicPr>
          <p:nvPr/>
        </p:nvPicPr>
        <p:blipFill rotWithShape="1">
          <a:blip r:embed="rId3">
            <a:extLst>
              <a:ext uri="{28A0092B-C50C-407E-A947-70E740481C1C}">
                <a14:useLocalDpi xmlns:a14="http://schemas.microsoft.com/office/drawing/2010/main" val="0"/>
              </a:ext>
            </a:extLst>
          </a:blip>
          <a:srcRect l="33832" r="1" b="1"/>
          <a:stretch/>
        </p:blipFill>
        <p:spPr>
          <a:xfrm>
            <a:off x="20" y="431"/>
            <a:ext cx="8115280" cy="6408311"/>
          </a:xfrm>
          <a:prstGeom prst="rect">
            <a:avLst/>
          </a:prstGeom>
        </p:spPr>
      </p:pic>
      <p:sp>
        <p:nvSpPr>
          <p:cNvPr id="3" name="Subtitle 2">
            <a:extLst>
              <a:ext uri="{FF2B5EF4-FFF2-40B4-BE49-F238E27FC236}">
                <a16:creationId xmlns:a16="http://schemas.microsoft.com/office/drawing/2014/main" id="{CA332299-AC2F-1854-AD8A-212F64B9DB08}"/>
              </a:ext>
            </a:extLst>
          </p:cNvPr>
          <p:cNvSpPr>
            <a:spLocks noGrp="1"/>
          </p:cNvSpPr>
          <p:nvPr>
            <p:ph type="subTitle" idx="1"/>
          </p:nvPr>
        </p:nvSpPr>
        <p:spPr>
          <a:xfrm>
            <a:off x="8643193" y="2418408"/>
            <a:ext cx="2942813" cy="3540265"/>
          </a:xfrm>
        </p:spPr>
        <p:txBody>
          <a:bodyPr vert="horz" lIns="91440" tIns="45720" rIns="91440" bIns="45720" rtlCol="0">
            <a:normAutofit/>
          </a:bodyPr>
          <a:lstStyle/>
          <a:p>
            <a:pPr indent="-228600" algn="l">
              <a:buFont typeface="Arial" panose="020B0604020202020204" pitchFamily="34" charset="0"/>
              <a:buChar char="•"/>
            </a:pPr>
            <a:endParaRPr lang="en-US" sz="1400" i="0">
              <a:effectLst/>
            </a:endParaRPr>
          </a:p>
          <a:p>
            <a:pPr marL="285750" indent="-228600" algn="l">
              <a:buFont typeface="Arial" panose="020B0604020202020204" pitchFamily="34" charset="0"/>
              <a:buChar char="•"/>
            </a:pPr>
            <a:r>
              <a:rPr lang="en-US" sz="1400" b="0" i="0">
                <a:effectLst/>
              </a:rPr>
              <a:t> One estimate shows that a typical 200-bed hospital moves meals, linens, lab samples</a:t>
            </a:r>
            <a:r>
              <a:rPr lang="en-US" sz="1400"/>
              <a:t> </a:t>
            </a:r>
            <a:r>
              <a:rPr lang="en-US" sz="1400" b="0" i="0">
                <a:effectLst/>
              </a:rPr>
              <a:t>and other items the equivalent of 53 miles per day. </a:t>
            </a:r>
          </a:p>
          <a:p>
            <a:pPr marL="285750" indent="-228600" algn="l">
              <a:buFont typeface="Arial" panose="020B0604020202020204" pitchFamily="34" charset="0"/>
              <a:buChar char="•"/>
            </a:pPr>
            <a:r>
              <a:rPr lang="en-US" sz="1400"/>
              <a:t>There enters</a:t>
            </a:r>
            <a:r>
              <a:rPr lang="en-US" sz="1400" b="0" i="0">
                <a:effectLst/>
              </a:rPr>
              <a:t> an autonomous mobile robot that carry supplies to where they are needed</a:t>
            </a:r>
            <a:r>
              <a:rPr lang="en-US" sz="1400"/>
              <a:t>.</a:t>
            </a:r>
          </a:p>
          <a:p>
            <a:pPr marL="285750" indent="-228600" algn="l">
              <a:buFont typeface="Arial" panose="020B0604020202020204" pitchFamily="34" charset="0"/>
              <a:buChar char="•"/>
            </a:pPr>
            <a:r>
              <a:rPr lang="en-US" sz="1400"/>
              <a:t>F</a:t>
            </a:r>
            <a:r>
              <a:rPr lang="en-US" sz="1400" b="0" i="0">
                <a:effectLst/>
              </a:rPr>
              <a:t>reeing employees from heavy physical loads and allowing them to focus on patient care.</a:t>
            </a:r>
            <a:endParaRPr lang="en-US" sz="1400" dirty="0"/>
          </a:p>
        </p:txBody>
      </p:sp>
      <p:sp>
        <p:nvSpPr>
          <p:cNvPr id="23" name="Rectangle 2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46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261C-4332-791E-A834-0C0F52D80167}"/>
              </a:ext>
            </a:extLst>
          </p:cNvPr>
          <p:cNvSpPr>
            <a:spLocks noGrp="1"/>
          </p:cNvSpPr>
          <p:nvPr>
            <p:ph type="ctrTitle"/>
          </p:nvPr>
        </p:nvSpPr>
        <p:spPr>
          <a:xfrm>
            <a:off x="6413111" y="640081"/>
            <a:ext cx="5138808" cy="1036319"/>
          </a:xfrm>
          <a:noFill/>
        </p:spPr>
        <p:txBody>
          <a:bodyPr vert="horz" lIns="91440" tIns="45720" rIns="91440" bIns="45720" rtlCol="0">
            <a:normAutofit/>
          </a:bodyPr>
          <a:lstStyle/>
          <a:p>
            <a:r>
              <a:rPr lang="en-US" b="1" dirty="0"/>
              <a:t>Contents</a:t>
            </a:r>
          </a:p>
        </p:txBody>
      </p:sp>
      <p:sp>
        <p:nvSpPr>
          <p:cNvPr id="3" name="Subtitle 2">
            <a:extLst>
              <a:ext uri="{FF2B5EF4-FFF2-40B4-BE49-F238E27FC236}">
                <a16:creationId xmlns:a16="http://schemas.microsoft.com/office/drawing/2014/main" id="{CA332299-AC2F-1854-AD8A-212F64B9DB08}"/>
              </a:ext>
            </a:extLst>
          </p:cNvPr>
          <p:cNvSpPr>
            <a:spLocks noGrp="1"/>
          </p:cNvSpPr>
          <p:nvPr>
            <p:ph type="subTitle" idx="1"/>
          </p:nvPr>
        </p:nvSpPr>
        <p:spPr>
          <a:xfrm>
            <a:off x="6427337" y="1989312"/>
            <a:ext cx="5138809" cy="2060774"/>
          </a:xfrm>
          <a:noFill/>
        </p:spPr>
        <p:txBody>
          <a:bodyPr vert="horz" lIns="91440" tIns="45720" rIns="91440" bIns="45720" rtlCol="0">
            <a:noAutofit/>
          </a:bodyPr>
          <a:lstStyle/>
          <a:p>
            <a:pPr marL="342900" indent="-228600" algn="l">
              <a:buFont typeface="Arial" panose="020B0604020202020204" pitchFamily="34" charset="0"/>
              <a:buChar char="•"/>
            </a:pPr>
            <a:r>
              <a:rPr lang="en-US" sz="2000" dirty="0"/>
              <a:t>Introduction On Social Robotics </a:t>
            </a:r>
          </a:p>
          <a:p>
            <a:pPr marL="342900" indent="-228600" algn="l">
              <a:buFont typeface="Arial" panose="020B0604020202020204" pitchFamily="34" charset="0"/>
              <a:buChar char="•"/>
            </a:pPr>
            <a:r>
              <a:rPr lang="en-US" sz="2000" dirty="0"/>
              <a:t>Problem Statements</a:t>
            </a:r>
          </a:p>
          <a:p>
            <a:pPr marL="342900" indent="-228600" algn="l">
              <a:buFont typeface="Arial" panose="020B0604020202020204" pitchFamily="34" charset="0"/>
              <a:buChar char="•"/>
            </a:pPr>
            <a:r>
              <a:rPr lang="en-US" sz="2000" dirty="0"/>
              <a:t>Hospital Environment</a:t>
            </a:r>
          </a:p>
          <a:p>
            <a:pPr marL="342900" indent="-228600" algn="l">
              <a:buFont typeface="Arial" panose="020B0604020202020204" pitchFamily="34" charset="0"/>
              <a:buChar char="•"/>
            </a:pPr>
            <a:r>
              <a:rPr lang="en-US" sz="2000" dirty="0"/>
              <a:t>Robo path design</a:t>
            </a:r>
          </a:p>
          <a:p>
            <a:pPr marL="342900" indent="-228600" algn="l">
              <a:buFont typeface="Arial" panose="020B0604020202020204" pitchFamily="34" charset="0"/>
              <a:buChar char="•"/>
            </a:pPr>
            <a:r>
              <a:rPr lang="en-US" sz="2000" dirty="0"/>
              <a:t>Script in </a:t>
            </a:r>
            <a:r>
              <a:rPr lang="en-US" sz="2000" dirty="0" err="1"/>
              <a:t>Coppelia</a:t>
            </a:r>
            <a:endParaRPr lang="en-US" sz="2000" dirty="0"/>
          </a:p>
          <a:p>
            <a:pPr marL="342900" indent="-228600" algn="l">
              <a:buFont typeface="Arial" panose="020B0604020202020204" pitchFamily="34" charset="0"/>
              <a:buChar char="•"/>
            </a:pPr>
            <a:r>
              <a:rPr lang="en-US" sz="2000" dirty="0"/>
              <a:t>Why </a:t>
            </a:r>
            <a:r>
              <a:rPr lang="en-US" sz="2000" dirty="0" err="1"/>
              <a:t>Coppelia</a:t>
            </a:r>
            <a:endParaRPr lang="en-US" sz="2000" dirty="0"/>
          </a:p>
          <a:p>
            <a:pPr marL="342900" indent="-228600" algn="l">
              <a:buFont typeface="Arial" panose="020B0604020202020204" pitchFamily="34" charset="0"/>
              <a:buChar char="•"/>
            </a:pPr>
            <a:r>
              <a:rPr lang="en-US" sz="2000" dirty="0"/>
              <a:t>Unity 3D</a:t>
            </a:r>
          </a:p>
          <a:p>
            <a:pPr marL="342900" indent="-228600" algn="l">
              <a:buFont typeface="Arial" panose="020B0604020202020204" pitchFamily="34" charset="0"/>
              <a:buChar char="•"/>
            </a:pPr>
            <a:r>
              <a:rPr lang="en-US" sz="2000" dirty="0"/>
              <a:t>Zero sim</a:t>
            </a:r>
          </a:p>
          <a:p>
            <a:pPr marL="342900" indent="-228600" algn="l">
              <a:buFont typeface="Arial" panose="020B0604020202020204" pitchFamily="34" charset="0"/>
              <a:buChar char="•"/>
            </a:pPr>
            <a:r>
              <a:rPr lang="en-US" sz="2000" dirty="0" err="1"/>
              <a:t>Gurobi</a:t>
            </a:r>
            <a:endParaRPr lang="en-US" sz="2000" dirty="0"/>
          </a:p>
          <a:p>
            <a:pPr marL="342900" indent="-228600" algn="l">
              <a:buFont typeface="Arial" panose="020B0604020202020204" pitchFamily="34" charset="0"/>
              <a:buChar char="•"/>
            </a:pPr>
            <a:r>
              <a:rPr lang="en-US" sz="2000" dirty="0"/>
              <a:t>Software and Simulators Used.</a:t>
            </a:r>
          </a:p>
          <a:p>
            <a:pPr marL="342900" indent="-228600" algn="l">
              <a:buFont typeface="Arial" panose="020B0604020202020204" pitchFamily="34" charset="0"/>
              <a:buChar char="•"/>
            </a:pPr>
            <a:r>
              <a:rPr lang="en-US" sz="2000" dirty="0"/>
              <a:t>Conclusion</a:t>
            </a:r>
          </a:p>
        </p:txBody>
      </p:sp>
      <p:sp>
        <p:nvSpPr>
          <p:cNvPr id="10" name="Rectangle 9">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6107584"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480917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 List">
            <a:extLst>
              <a:ext uri="{FF2B5EF4-FFF2-40B4-BE49-F238E27FC236}">
                <a16:creationId xmlns:a16="http://schemas.microsoft.com/office/drawing/2014/main" id="{2FB4D824-9CD9-89D4-8F1A-488DCE13AC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6500" y="1344157"/>
            <a:ext cx="4169664" cy="4169664"/>
          </a:xfrm>
          <a:prstGeom prst="rect">
            <a:avLst/>
          </a:prstGeom>
          <a:effectLst/>
        </p:spPr>
      </p:pic>
    </p:spTree>
    <p:extLst>
      <p:ext uri="{BB962C8B-B14F-4D97-AF65-F5344CB8AC3E}">
        <p14:creationId xmlns:p14="http://schemas.microsoft.com/office/powerpoint/2010/main" val="136934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390C5A56-5CA6-D8DC-4814-8018C430370B}"/>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kern="1200" dirty="0">
                <a:solidFill>
                  <a:srgbClr val="FFFFFF"/>
                </a:solidFill>
                <a:latin typeface="+mj-lt"/>
                <a:ea typeface="+mj-ea"/>
                <a:cs typeface="+mj-cs"/>
              </a:rPr>
              <a:t>Problem Statements</a:t>
            </a:r>
          </a:p>
        </p:txBody>
      </p:sp>
      <p:sp>
        <p:nvSpPr>
          <p:cNvPr id="5" name="Subtitle 2">
            <a:extLst>
              <a:ext uri="{FF2B5EF4-FFF2-40B4-BE49-F238E27FC236}">
                <a16:creationId xmlns:a16="http://schemas.microsoft.com/office/drawing/2014/main" id="{C0766121-6097-D67F-3CC8-B572E0BFC275}"/>
              </a:ext>
            </a:extLst>
          </p:cNvPr>
          <p:cNvSpPr txBox="1">
            <a:spLocks/>
          </p:cNvSpPr>
          <p:nvPr/>
        </p:nvSpPr>
        <p:spPr>
          <a:xfrm>
            <a:off x="4346678" y="1480427"/>
            <a:ext cx="7273822" cy="26198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dirty="0">
                <a:latin typeface="Times New Roman" panose="02020603050405020304" pitchFamily="18" charset="0"/>
                <a:cs typeface="Times New Roman" panose="02020603050405020304" pitchFamily="18" charset="0"/>
                <a:sym typeface="Wingdings" panose="05000000000000000000" pitchFamily="2" charset="2"/>
              </a:rPr>
              <a:t>Meal and Medicine Delivery to patients</a:t>
            </a:r>
          </a:p>
          <a:p>
            <a:pPr marL="342900"/>
            <a:r>
              <a:rPr lang="en-US" dirty="0">
                <a:latin typeface="Times New Roman" panose="02020603050405020304" pitchFamily="18" charset="0"/>
                <a:cs typeface="Times New Roman" panose="02020603050405020304" pitchFamily="18" charset="0"/>
                <a:sym typeface="Wingdings" panose="05000000000000000000" pitchFamily="2" charset="2"/>
              </a:rPr>
              <a:t>Sanitization By the robots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45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08A29-CC41-B717-2134-B258F85E9745}"/>
              </a:ext>
            </a:extLst>
          </p:cNvPr>
          <p:cNvSpPr>
            <a:spLocks noGrp="1"/>
          </p:cNvSpPr>
          <p:nvPr>
            <p:ph type="ctrTitle"/>
          </p:nvPr>
        </p:nvSpPr>
        <p:spPr>
          <a:xfrm>
            <a:off x="5596501" y="489508"/>
            <a:ext cx="5754896" cy="1667569"/>
          </a:xfrm>
        </p:spPr>
        <p:txBody>
          <a:bodyPr vert="horz" lIns="91440" tIns="45720" rIns="91440" bIns="45720" rtlCol="0" anchor="b">
            <a:normAutofit/>
          </a:bodyPr>
          <a:lstStyle/>
          <a:p>
            <a:pPr algn="l"/>
            <a:r>
              <a:rPr lang="en-US" sz="4000" kern="1200">
                <a:solidFill>
                  <a:schemeClr val="tx1"/>
                </a:solidFill>
                <a:latin typeface="+mj-lt"/>
                <a:ea typeface="+mj-ea"/>
                <a:cs typeface="+mj-cs"/>
              </a:rPr>
              <a:t>Team members</a:t>
            </a:r>
          </a:p>
        </p:txBody>
      </p:sp>
      <p:pic>
        <p:nvPicPr>
          <p:cNvPr id="7" name="Graphic 6" descr="Group">
            <a:extLst>
              <a:ext uri="{FF2B5EF4-FFF2-40B4-BE49-F238E27FC236}">
                <a16:creationId xmlns:a16="http://schemas.microsoft.com/office/drawing/2014/main" id="{CF2A3945-A9DC-999F-CF88-DA32195B45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Subtitle 2">
            <a:extLst>
              <a:ext uri="{FF2B5EF4-FFF2-40B4-BE49-F238E27FC236}">
                <a16:creationId xmlns:a16="http://schemas.microsoft.com/office/drawing/2014/main" id="{702752EB-F5EA-603E-DF11-C0C7491644AA}"/>
              </a:ext>
            </a:extLst>
          </p:cNvPr>
          <p:cNvSpPr>
            <a:spLocks noGrp="1"/>
          </p:cNvSpPr>
          <p:nvPr>
            <p:ph type="subTitle" idx="1"/>
          </p:nvPr>
        </p:nvSpPr>
        <p:spPr>
          <a:xfrm>
            <a:off x="5596502" y="2405894"/>
            <a:ext cx="5754896" cy="3197464"/>
          </a:xfrm>
        </p:spPr>
        <p:txBody>
          <a:bodyPr vert="horz" lIns="91440" tIns="45720" rIns="91440" bIns="45720" rtlCol="0" anchor="t">
            <a:normAutofit/>
          </a:bodyPr>
          <a:lstStyle/>
          <a:p>
            <a:pPr indent="-228600" algn="l">
              <a:buFont typeface="Arial" panose="020B0604020202020204" pitchFamily="34" charset="0"/>
              <a:buChar char="•"/>
            </a:pPr>
            <a:r>
              <a:rPr lang="en-US" sz="2000"/>
              <a:t>Rehaman Naguru Abdur</a:t>
            </a:r>
          </a:p>
          <a:p>
            <a:pPr indent="-228600" algn="l">
              <a:buFont typeface="Arial" panose="020B0604020202020204" pitchFamily="34" charset="0"/>
              <a:buChar char="•"/>
            </a:pPr>
            <a:r>
              <a:rPr lang="en-US" sz="2000"/>
              <a:t>Reshma Reddy Sunkireddy</a:t>
            </a:r>
          </a:p>
          <a:p>
            <a:pPr indent="-228600" algn="l">
              <a:buFont typeface="Arial" panose="020B0604020202020204" pitchFamily="34" charset="0"/>
              <a:buChar char="•"/>
            </a:pPr>
            <a:r>
              <a:rPr lang="en-US" sz="2000"/>
              <a:t>Chaitanya Punaati</a:t>
            </a:r>
          </a:p>
          <a:p>
            <a:pPr indent="-228600" algn="l">
              <a:buFont typeface="Arial" panose="020B0604020202020204" pitchFamily="34" charset="0"/>
              <a:buChar char="•"/>
            </a:pPr>
            <a:r>
              <a:rPr lang="en-US" sz="2000"/>
              <a:t>Hitesh Reddy Tirumala Reddy</a:t>
            </a:r>
          </a:p>
          <a:p>
            <a:pPr indent="-228600" algn="l">
              <a:buFont typeface="Arial" panose="020B0604020202020204" pitchFamily="34" charset="0"/>
              <a:buChar char="•"/>
            </a:pPr>
            <a:r>
              <a:rPr lang="en-US" sz="2000"/>
              <a:t>Pulugurtha Vinay Madhur</a:t>
            </a:r>
          </a:p>
          <a:p>
            <a:pPr indent="-228600" algn="l">
              <a:buFont typeface="Arial" panose="020B0604020202020204" pitchFamily="34" charset="0"/>
              <a:buChar char="•"/>
            </a:pPr>
            <a:r>
              <a:rPr lang="en-US" sz="2000"/>
              <a:t>Swapna Dasari</a:t>
            </a:r>
          </a:p>
        </p:txBody>
      </p:sp>
      <p:sp>
        <p:nvSpPr>
          <p:cNvPr id="21"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275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3F6CB2F-9B6B-E2DD-801D-CC070354C255}"/>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a:solidFill>
                  <a:srgbClr val="FFFFFF"/>
                </a:solidFill>
              </a:rPr>
              <a:t>Hospital Environment in Coppelia Sim</a:t>
            </a:r>
          </a:p>
        </p:txBody>
      </p:sp>
      <p:pic>
        <p:nvPicPr>
          <p:cNvPr id="5" name="Content Placeholder 4" descr="Graphical user interface&#10;&#10;Description automatically generated">
            <a:extLst>
              <a:ext uri="{FF2B5EF4-FFF2-40B4-BE49-F238E27FC236}">
                <a16:creationId xmlns:a16="http://schemas.microsoft.com/office/drawing/2014/main" id="{265995BC-63EB-2A52-22FA-C1E7FB22E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925" y="2328689"/>
            <a:ext cx="7477408" cy="4206040"/>
          </a:xfrm>
          <a:prstGeom prst="rect">
            <a:avLst/>
          </a:prstGeom>
        </p:spPr>
      </p:pic>
    </p:spTree>
    <p:extLst>
      <p:ext uri="{BB962C8B-B14F-4D97-AF65-F5344CB8AC3E}">
        <p14:creationId xmlns:p14="http://schemas.microsoft.com/office/powerpoint/2010/main" val="1419468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6CB2F-9B6B-E2DD-801D-CC070354C255}"/>
              </a:ext>
            </a:extLst>
          </p:cNvPr>
          <p:cNvSpPr>
            <a:spLocks noGrp="1"/>
          </p:cNvSpPr>
          <p:nvPr>
            <p:ph type="title"/>
          </p:nvPr>
        </p:nvSpPr>
        <p:spPr>
          <a:xfrm>
            <a:off x="701344" y="710273"/>
            <a:ext cx="4352315" cy="2813320"/>
          </a:xfrm>
        </p:spPr>
        <p:txBody>
          <a:bodyPr vert="horz" lIns="91440" tIns="45720" rIns="91440" bIns="45720" rtlCol="0" anchor="ctr">
            <a:normAutofit/>
          </a:bodyPr>
          <a:lstStyle/>
          <a:p>
            <a:r>
              <a:rPr lang="en-US" kern="1200">
                <a:solidFill>
                  <a:schemeClr val="tx1"/>
                </a:solidFill>
                <a:latin typeface="+mj-lt"/>
                <a:ea typeface="+mj-ea"/>
                <a:cs typeface="+mj-cs"/>
              </a:rPr>
              <a:t>Robot Path Planning Graph</a:t>
            </a:r>
          </a:p>
        </p:txBody>
      </p:sp>
      <p:sp>
        <p:nvSpPr>
          <p:cNvPr id="21" name="Rectangle 2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24"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Content Placeholder 11" descr="Diagram&#10;&#10;Description automatically generated">
            <a:extLst>
              <a:ext uri="{FF2B5EF4-FFF2-40B4-BE49-F238E27FC236}">
                <a16:creationId xmlns:a16="http://schemas.microsoft.com/office/drawing/2014/main" id="{69DD6CF4-C693-D415-69C1-601170D168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2569" y="550498"/>
            <a:ext cx="5977881" cy="2749825"/>
          </a:xfrm>
          <a:prstGeom prst="rect">
            <a:avLst/>
          </a:prstGeom>
        </p:spPr>
      </p:pic>
      <p:sp>
        <p:nvSpPr>
          <p:cNvPr id="6" name="TextBox 5">
            <a:extLst>
              <a:ext uri="{FF2B5EF4-FFF2-40B4-BE49-F238E27FC236}">
                <a16:creationId xmlns:a16="http://schemas.microsoft.com/office/drawing/2014/main" id="{A34D1C53-3030-792D-59CD-878CA434BC82}"/>
              </a:ext>
            </a:extLst>
          </p:cNvPr>
          <p:cNvSpPr txBox="1"/>
          <p:nvPr/>
        </p:nvSpPr>
        <p:spPr>
          <a:xfrm>
            <a:off x="731519" y="4099034"/>
            <a:ext cx="10785191" cy="2196771"/>
          </a:xfrm>
          <a:prstGeom prst="rect">
            <a:avLst/>
          </a:prstGeom>
        </p:spPr>
        <p:txBody>
          <a:bodyPr vert="horz" lIns="91440" tIns="45720" rIns="91440" bIns="45720" rtlCol="0" anchor="ctr">
            <a:normAutofit/>
          </a:bodyPr>
          <a:lstStyle/>
          <a:p>
            <a:pPr marL="285750" indent="-228600">
              <a:lnSpc>
                <a:spcPct val="90000"/>
              </a:lnSpc>
              <a:spcAft>
                <a:spcPts val="600"/>
              </a:spcAft>
              <a:buClr>
                <a:schemeClr val="accent1"/>
              </a:buClr>
              <a:buFont typeface="Arial" panose="020B0604020202020204" pitchFamily="34" charset="0"/>
              <a:buChar char="•"/>
            </a:pPr>
            <a:r>
              <a:rPr lang="en-US" sz="2000"/>
              <a:t>Hospital environment into Graph</a:t>
            </a:r>
          </a:p>
          <a:p>
            <a:pPr marL="285750" indent="-228600">
              <a:lnSpc>
                <a:spcPct val="90000"/>
              </a:lnSpc>
              <a:spcAft>
                <a:spcPts val="600"/>
              </a:spcAft>
              <a:buClr>
                <a:schemeClr val="accent1"/>
              </a:buClr>
              <a:buFont typeface="Arial" panose="020B0604020202020204" pitchFamily="34" charset="0"/>
              <a:buChar char="•"/>
            </a:pPr>
            <a:r>
              <a:rPr lang="en-US" sz="2000"/>
              <a:t>Using the Distance formula in the Coordinate plane</a:t>
            </a:r>
          </a:p>
          <a:p>
            <a:pPr marL="285750" indent="-228600">
              <a:lnSpc>
                <a:spcPct val="90000"/>
              </a:lnSpc>
              <a:spcAft>
                <a:spcPts val="600"/>
              </a:spcAft>
              <a:buClr>
                <a:schemeClr val="accent1"/>
              </a:buClr>
              <a:buFont typeface="Arial" panose="020B0604020202020204" pitchFamily="34" charset="0"/>
              <a:buChar char="•"/>
            </a:pPr>
            <a:r>
              <a:rPr lang="en-US" sz="2000"/>
              <a:t>Calculating the minimum distance and assigning those points of the path to the robot.</a:t>
            </a:r>
          </a:p>
        </p:txBody>
      </p:sp>
      <p:sp>
        <p:nvSpPr>
          <p:cNvPr id="45" name="Rectangle 4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535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236B5-910B-03DF-DC08-B1BC9115C3F7}"/>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b="1" kern="1200" dirty="0">
                <a:solidFill>
                  <a:schemeClr val="tx1"/>
                </a:solidFill>
                <a:latin typeface="+mj-lt"/>
                <a:ea typeface="+mj-ea"/>
                <a:cs typeface="+mj-cs"/>
              </a:rPr>
              <a:t> Script in </a:t>
            </a:r>
            <a:r>
              <a:rPr lang="en-US" sz="4000" b="1" kern="1200" dirty="0" err="1">
                <a:solidFill>
                  <a:schemeClr val="tx1"/>
                </a:solidFill>
                <a:latin typeface="+mj-lt"/>
                <a:ea typeface="+mj-ea"/>
                <a:cs typeface="+mj-cs"/>
              </a:rPr>
              <a:t>Coppelia</a:t>
            </a: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6255A8F2-E8AF-E5EE-4ABE-E0C311583A65}"/>
              </a:ext>
            </a:extLst>
          </p:cNvPr>
          <p:cNvSpPr txBox="1"/>
          <p:nvPr/>
        </p:nvSpPr>
        <p:spPr>
          <a:xfrm>
            <a:off x="1136397" y="2418408"/>
            <a:ext cx="4959603" cy="352256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Default function </a:t>
            </a:r>
            <a:r>
              <a:rPr lang="en-US" sz="2000" dirty="0" err="1"/>
              <a:t>sysCall</a:t>
            </a:r>
            <a:endParaRPr lang="en-US" sz="2000" dirty="0"/>
          </a:p>
          <a:p>
            <a:pPr marL="285750" indent="-228600">
              <a:lnSpc>
                <a:spcPct val="90000"/>
              </a:lnSpc>
              <a:spcAft>
                <a:spcPts val="600"/>
              </a:spcAft>
              <a:buFont typeface="Arial" panose="020B0604020202020204" pitchFamily="34" charset="0"/>
              <a:buChar char="•"/>
            </a:pPr>
            <a:r>
              <a:rPr lang="en-US" sz="2000" dirty="0" err="1"/>
              <a:t>Sim.getObjectHandle</a:t>
            </a:r>
            <a:endParaRPr lang="en-US" sz="2000" dirty="0"/>
          </a:p>
          <a:p>
            <a:pPr marL="285750" indent="-228600">
              <a:lnSpc>
                <a:spcPct val="90000"/>
              </a:lnSpc>
              <a:spcAft>
                <a:spcPts val="600"/>
              </a:spcAft>
              <a:buFont typeface="Arial" panose="020B0604020202020204" pitchFamily="34" charset="0"/>
              <a:buChar char="•"/>
            </a:pPr>
            <a:r>
              <a:rPr lang="en-US" sz="2000" dirty="0" err="1"/>
              <a:t>Sim.follow</a:t>
            </a:r>
            <a:r>
              <a:rPr lang="en-US" sz="2000" dirty="0"/>
              <a:t> path</a:t>
            </a:r>
          </a:p>
          <a:p>
            <a:pPr marL="285750" indent="-228600">
              <a:lnSpc>
                <a:spcPct val="90000"/>
              </a:lnSpc>
              <a:spcAft>
                <a:spcPts val="600"/>
              </a:spcAft>
              <a:buFont typeface="Arial" panose="020B0604020202020204" pitchFamily="34" charset="0"/>
              <a:buChar char="•"/>
            </a:pPr>
            <a:r>
              <a:rPr lang="en-US" sz="2000" dirty="0"/>
              <a:t>Direction coordinates of robot</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D0E77456-9032-9AD4-FEE9-C5FDE38C6587}"/>
              </a:ext>
            </a:extLst>
          </p:cNvPr>
          <p:cNvPicPr>
            <a:picLocks noGrp="1" noChangeAspect="1"/>
          </p:cNvPicPr>
          <p:nvPr>
            <p:ph idx="1"/>
          </p:nvPr>
        </p:nvPicPr>
        <p:blipFill>
          <a:blip r:embed="rId3"/>
          <a:stretch>
            <a:fillRect/>
          </a:stretch>
        </p:blipFill>
        <p:spPr>
          <a:xfrm>
            <a:off x="5069574" y="2084398"/>
            <a:ext cx="6643892" cy="2906702"/>
          </a:xfrm>
          <a:prstGeom prst="rect">
            <a:avLst/>
          </a:prstGeom>
        </p:spPr>
      </p:pic>
      <p:sp>
        <p:nvSpPr>
          <p:cNvPr id="37" name="Rectangle 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8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AB3D4D-4C76-60D3-832E-F34A58BEFC7B}"/>
              </a:ext>
            </a:extLst>
          </p:cNvPr>
          <p:cNvSpPr txBox="1">
            <a:spLocks/>
          </p:cNvSpPr>
          <p:nvPr/>
        </p:nvSpPr>
        <p:spPr>
          <a:xfrm>
            <a:off x="1043631" y="809898"/>
            <a:ext cx="10173010"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kern="1200" dirty="0">
                <a:solidFill>
                  <a:schemeClr val="tx1"/>
                </a:solidFill>
                <a:latin typeface="Times New Roman" panose="02020603050405020304" pitchFamily="18" charset="0"/>
                <a:cs typeface="Times New Roman" panose="02020603050405020304" pitchFamily="18" charset="0"/>
              </a:rPr>
              <a:t>Why Did We Use </a:t>
            </a:r>
            <a:r>
              <a:rPr lang="en-US" sz="4000" b="1" kern="1200" dirty="0" err="1">
                <a:solidFill>
                  <a:schemeClr val="tx1"/>
                </a:solidFill>
                <a:latin typeface="Times New Roman" panose="02020603050405020304" pitchFamily="18" charset="0"/>
                <a:cs typeface="Times New Roman" panose="02020603050405020304" pitchFamily="18" charset="0"/>
              </a:rPr>
              <a:t>Coppelia</a:t>
            </a:r>
            <a:r>
              <a:rPr lang="en-US" sz="4000" b="1" kern="1200" dirty="0">
                <a:solidFill>
                  <a:schemeClr val="tx1"/>
                </a:solidFill>
                <a:latin typeface="Times New Roman" panose="02020603050405020304" pitchFamily="18" charset="0"/>
                <a:cs typeface="Times New Roman" panose="02020603050405020304" pitchFamily="18" charset="0"/>
              </a:rPr>
              <a:t> Simulator</a:t>
            </a:r>
          </a:p>
        </p:txBody>
      </p:sp>
      <p:graphicFrame>
        <p:nvGraphicFramePr>
          <p:cNvPr id="7" name="Content Placeholder 2">
            <a:extLst>
              <a:ext uri="{FF2B5EF4-FFF2-40B4-BE49-F238E27FC236}">
                <a16:creationId xmlns:a16="http://schemas.microsoft.com/office/drawing/2014/main" id="{7E32ACF9-E515-1211-A729-D7BC62F44529}"/>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36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134E4-1E9B-ABED-FCAB-84D9B5321B05}"/>
              </a:ext>
            </a:extLst>
          </p:cNvPr>
          <p:cNvSpPr>
            <a:spLocks noGrp="1"/>
          </p:cNvSpPr>
          <p:nvPr>
            <p:ph type="ctrTitle"/>
          </p:nvPr>
        </p:nvSpPr>
        <p:spPr>
          <a:xfrm>
            <a:off x="1136428" y="627564"/>
            <a:ext cx="7474172" cy="1325563"/>
          </a:xfrm>
        </p:spPr>
        <p:txBody>
          <a:bodyPr vert="horz" lIns="91440" tIns="45720" rIns="91440" bIns="45720" rtlCol="0" anchor="ctr">
            <a:normAutofit/>
          </a:bodyPr>
          <a:lstStyle/>
          <a:p>
            <a:pPr algn="l"/>
            <a:r>
              <a:rPr lang="en-US" sz="4400" b="1" kern="1200" spc="-50" baseline="0">
                <a:solidFill>
                  <a:schemeClr val="tx1"/>
                </a:solidFill>
                <a:latin typeface="+mj-lt"/>
                <a:ea typeface="+mj-ea"/>
                <a:cs typeface="+mj-cs"/>
              </a:rPr>
              <a:t>Softwares and Simulators Used</a:t>
            </a:r>
            <a:br>
              <a:rPr lang="en-US" sz="4400" kern="1200" spc="-50" baseline="0">
                <a:solidFill>
                  <a:schemeClr val="tx1"/>
                </a:solidFill>
                <a:latin typeface="+mj-lt"/>
                <a:ea typeface="+mj-ea"/>
                <a:cs typeface="+mj-cs"/>
              </a:rPr>
            </a:br>
            <a:endParaRPr lang="en-US" sz="4400"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D32CDD88-2571-E9EC-8CBC-1462EC5B1CDE}"/>
              </a:ext>
            </a:extLst>
          </p:cNvPr>
          <p:cNvSpPr>
            <a:spLocks noGrp="1"/>
          </p:cNvSpPr>
          <p:nvPr>
            <p:ph type="subTitle" idx="1"/>
          </p:nvPr>
        </p:nvSpPr>
        <p:spPr>
          <a:xfrm>
            <a:off x="1136429" y="2278173"/>
            <a:ext cx="6467867" cy="3450613"/>
          </a:xfrm>
        </p:spPr>
        <p:txBody>
          <a:bodyPr vert="horz" lIns="91440" tIns="45720" rIns="91440" bIns="45720" rtlCol="0" anchor="ctr">
            <a:normAutofit/>
          </a:bodyPr>
          <a:lstStyle/>
          <a:p>
            <a:pPr marL="342900" indent="-228600" algn="l">
              <a:buFont typeface="Arial" panose="020B0604020202020204" pitchFamily="34" charset="0"/>
              <a:buChar char="•"/>
            </a:pPr>
            <a:r>
              <a:rPr lang="en-US"/>
              <a:t>C/C++</a:t>
            </a:r>
          </a:p>
          <a:p>
            <a:pPr marL="342900" indent="-228600" algn="l">
              <a:buFont typeface="Arial" panose="020B0604020202020204" pitchFamily="34" charset="0"/>
              <a:buChar char="•"/>
            </a:pPr>
            <a:r>
              <a:rPr lang="en-US"/>
              <a:t>Python</a:t>
            </a:r>
          </a:p>
          <a:p>
            <a:pPr marL="342900" indent="-228600" algn="l">
              <a:buFont typeface="Arial" panose="020B0604020202020204" pitchFamily="34" charset="0"/>
              <a:buChar char="•"/>
            </a:pPr>
            <a:r>
              <a:rPr lang="en-US"/>
              <a:t>V-Rep</a:t>
            </a:r>
          </a:p>
          <a:p>
            <a:pPr marL="342900" indent="-228600" algn="l">
              <a:buFont typeface="Arial" panose="020B0604020202020204" pitchFamily="34" charset="0"/>
              <a:buChar char="•"/>
            </a:pPr>
            <a:r>
              <a:rPr lang="en-US"/>
              <a:t>Microsoft Robotics Developer Studio</a:t>
            </a:r>
          </a:p>
          <a:p>
            <a:pPr marL="342900" indent="-228600" algn="l">
              <a:buFont typeface="Arial" panose="020B0604020202020204" pitchFamily="34" charset="0"/>
              <a:buChar char="•"/>
            </a:pPr>
            <a:r>
              <a:rPr lang="en-US"/>
              <a:t>Gazebo</a:t>
            </a:r>
          </a:p>
          <a:p>
            <a:pPr indent="-228600" algn="l">
              <a:buFont typeface="Arial" panose="020B0604020202020204" pitchFamily="34" charset="0"/>
              <a:buChar char="•"/>
            </a:pPr>
            <a:endParaRPr lang="en-US"/>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puter">
            <a:extLst>
              <a:ext uri="{FF2B5EF4-FFF2-40B4-BE49-F238E27FC236}">
                <a16:creationId xmlns:a16="http://schemas.microsoft.com/office/drawing/2014/main" id="{93DEAB60-DD63-ED4D-5484-1D4D9695D2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389479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134E4-1E9B-ABED-FCAB-84D9B5321B05}"/>
              </a:ext>
            </a:extLst>
          </p:cNvPr>
          <p:cNvSpPr>
            <a:spLocks noGrp="1"/>
          </p:cNvSpPr>
          <p:nvPr>
            <p:ph type="ctrTitle"/>
          </p:nvPr>
        </p:nvSpPr>
        <p:spPr>
          <a:xfrm>
            <a:off x="2073288" y="321732"/>
            <a:ext cx="9276178" cy="4240743"/>
          </a:xfrm>
        </p:spPr>
        <p:txBody>
          <a:bodyPr>
            <a:normAutofit/>
          </a:bodyPr>
          <a:lstStyle/>
          <a:p>
            <a:pPr algn="l"/>
            <a:r>
              <a:rPr lang="en-US" sz="6600"/>
              <a:t>Other Tools Taken Into Consideration</a:t>
            </a:r>
            <a:br>
              <a:rPr lang="en-US" sz="6600"/>
            </a:br>
            <a:endParaRPr lang="en-US" sz="6600"/>
          </a:p>
        </p:txBody>
      </p:sp>
      <p:sp>
        <p:nvSpPr>
          <p:cNvPr id="3" name="Subtitle 2">
            <a:extLst>
              <a:ext uri="{FF2B5EF4-FFF2-40B4-BE49-F238E27FC236}">
                <a16:creationId xmlns:a16="http://schemas.microsoft.com/office/drawing/2014/main" id="{D32CDD88-2571-E9EC-8CBC-1462EC5B1CDE}"/>
              </a:ext>
            </a:extLst>
          </p:cNvPr>
          <p:cNvSpPr>
            <a:spLocks noGrp="1"/>
          </p:cNvSpPr>
          <p:nvPr>
            <p:ph type="subTitle" idx="1"/>
          </p:nvPr>
        </p:nvSpPr>
        <p:spPr>
          <a:xfrm>
            <a:off x="2073288" y="4562475"/>
            <a:ext cx="9276178" cy="1687999"/>
          </a:xfrm>
        </p:spPr>
        <p:txBody>
          <a:bodyPr>
            <a:normAutofit/>
          </a:bodyPr>
          <a:lstStyle/>
          <a:p>
            <a:pPr marL="342900" indent="-342900" algn="l">
              <a:buFont typeface="Wingdings" panose="05000000000000000000" pitchFamily="2" charset="2"/>
              <a:buChar char="Ø"/>
            </a:pPr>
            <a:r>
              <a:rPr lang="en-US" sz="3100"/>
              <a:t>Unity 3D</a:t>
            </a:r>
          </a:p>
          <a:p>
            <a:pPr marL="342900" indent="-342900" algn="l">
              <a:buFont typeface="Wingdings" panose="05000000000000000000" pitchFamily="2" charset="2"/>
              <a:buChar char="Ø"/>
            </a:pPr>
            <a:r>
              <a:rPr lang="en-US" sz="3100"/>
              <a:t>Zero Sim</a:t>
            </a:r>
          </a:p>
          <a:p>
            <a:pPr marL="342900" indent="-342900" algn="l">
              <a:buFont typeface="Wingdings" panose="05000000000000000000" pitchFamily="2" charset="2"/>
              <a:buChar char="Ø"/>
            </a:pPr>
            <a:r>
              <a:rPr lang="en-US" sz="3100"/>
              <a:t>Gourbi</a:t>
            </a:r>
          </a:p>
        </p:txBody>
      </p:sp>
      <p:sp>
        <p:nvSpPr>
          <p:cNvPr id="10" name="Rectangle 9">
            <a:extLst>
              <a:ext uri="{FF2B5EF4-FFF2-40B4-BE49-F238E27FC236}">
                <a16:creationId xmlns:a16="http://schemas.microsoft.com/office/drawing/2014/main" id="{4FC2883A-A46C-4284-9FA2-5AC0504E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Tools">
            <a:extLst>
              <a:ext uri="{FF2B5EF4-FFF2-40B4-BE49-F238E27FC236}">
                <a16:creationId xmlns:a16="http://schemas.microsoft.com/office/drawing/2014/main" id="{687D30FA-966B-4A3C-46C6-9708BA17FF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465195"/>
            <a:ext cx="1097280" cy="1097280"/>
          </a:xfrm>
          <a:prstGeom prst="rect">
            <a:avLst/>
          </a:prstGeom>
        </p:spPr>
      </p:pic>
    </p:spTree>
    <p:extLst>
      <p:ext uri="{BB962C8B-B14F-4D97-AF65-F5344CB8AC3E}">
        <p14:creationId xmlns:p14="http://schemas.microsoft.com/office/powerpoint/2010/main" val="414195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4CA630F-7BED-1D3E-15EE-372FEAD812E4}"/>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Unity 3D Intro</a:t>
            </a:r>
          </a:p>
        </p:txBody>
      </p:sp>
      <p:pic>
        <p:nvPicPr>
          <p:cNvPr id="4" name="Picture 3">
            <a:extLst>
              <a:ext uri="{FF2B5EF4-FFF2-40B4-BE49-F238E27FC236}">
                <a16:creationId xmlns:a16="http://schemas.microsoft.com/office/drawing/2014/main" id="{3DCCA8B9-36B7-C733-7026-8D969B582E25}"/>
              </a:ext>
            </a:extLst>
          </p:cNvPr>
          <p:cNvPicPr>
            <a:picLocks noChangeAspect="1"/>
          </p:cNvPicPr>
          <p:nvPr/>
        </p:nvPicPr>
        <p:blipFill rotWithShape="1">
          <a:blip r:embed="rId3"/>
          <a:srcRect r="2439"/>
          <a:stretch/>
        </p:blipFill>
        <p:spPr>
          <a:xfrm>
            <a:off x="1556002" y="1749287"/>
            <a:ext cx="8676734" cy="4669166"/>
          </a:xfrm>
          <a:prstGeom prst="rect">
            <a:avLst/>
          </a:prstGeom>
        </p:spPr>
      </p:pic>
    </p:spTree>
    <p:extLst>
      <p:ext uri="{BB962C8B-B14F-4D97-AF65-F5344CB8AC3E}">
        <p14:creationId xmlns:p14="http://schemas.microsoft.com/office/powerpoint/2010/main" val="705649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6BE779A-E7CB-08A9-82DE-85168B69740C}"/>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2800" kern="1200">
                <a:solidFill>
                  <a:srgbClr val="FFFFFF"/>
                </a:solidFill>
                <a:latin typeface="+mj-lt"/>
                <a:ea typeface="+mj-ea"/>
                <a:cs typeface="+mj-cs"/>
              </a:rPr>
              <a:t>Components of the previous Image</a:t>
            </a:r>
            <a:br>
              <a:rPr lang="en-US" sz="2800" kern="1200">
                <a:solidFill>
                  <a:srgbClr val="FFFFFF"/>
                </a:solidFill>
                <a:latin typeface="+mj-lt"/>
                <a:ea typeface="+mj-ea"/>
                <a:cs typeface="+mj-cs"/>
              </a:rPr>
            </a:br>
            <a:br>
              <a:rPr lang="en-US" sz="2800" kern="1200">
                <a:solidFill>
                  <a:srgbClr val="FFFFFF"/>
                </a:solidFill>
                <a:latin typeface="+mj-lt"/>
                <a:ea typeface="+mj-ea"/>
                <a:cs typeface="+mj-cs"/>
              </a:rPr>
            </a:br>
            <a:endParaRPr lang="en-US" sz="2800" kern="1200">
              <a:solidFill>
                <a:srgbClr val="FFFFFF"/>
              </a:solidFill>
              <a:latin typeface="+mj-lt"/>
              <a:ea typeface="+mj-ea"/>
              <a:cs typeface="+mj-cs"/>
            </a:endParaRPr>
          </a:p>
        </p:txBody>
      </p:sp>
      <p:sp>
        <p:nvSpPr>
          <p:cNvPr id="3" name="TextBox 2">
            <a:extLst>
              <a:ext uri="{FF2B5EF4-FFF2-40B4-BE49-F238E27FC236}">
                <a16:creationId xmlns:a16="http://schemas.microsoft.com/office/drawing/2014/main" id="{2A9506B5-AE40-33A5-14A8-EDEB69B2AD60}"/>
              </a:ext>
            </a:extLst>
          </p:cNvPr>
          <p:cNvSpPr txBox="1"/>
          <p:nvPr/>
        </p:nvSpPr>
        <p:spPr>
          <a:xfrm>
            <a:off x="1424904" y="2494450"/>
            <a:ext cx="4053545" cy="356315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a:t>Scene</a:t>
            </a:r>
          </a:p>
          <a:p>
            <a:pPr marL="285750" indent="-228600">
              <a:lnSpc>
                <a:spcPct val="90000"/>
              </a:lnSpc>
              <a:spcAft>
                <a:spcPts val="600"/>
              </a:spcAft>
              <a:buFont typeface="Arial" panose="020B0604020202020204" pitchFamily="34" charset="0"/>
              <a:buChar char="•"/>
            </a:pPr>
            <a:r>
              <a:rPr lang="en-US" sz="2400"/>
              <a:t>Inspector</a:t>
            </a:r>
          </a:p>
          <a:p>
            <a:pPr marL="285750" indent="-228600">
              <a:lnSpc>
                <a:spcPct val="90000"/>
              </a:lnSpc>
              <a:spcAft>
                <a:spcPts val="600"/>
              </a:spcAft>
              <a:buFont typeface="Arial" panose="020B0604020202020204" pitchFamily="34" charset="0"/>
              <a:buChar char="•"/>
            </a:pPr>
            <a:r>
              <a:rPr lang="en-US" sz="2400"/>
              <a:t>Hierarchy</a:t>
            </a:r>
          </a:p>
          <a:p>
            <a:pPr marL="285750" indent="-228600">
              <a:lnSpc>
                <a:spcPct val="90000"/>
              </a:lnSpc>
              <a:spcAft>
                <a:spcPts val="600"/>
              </a:spcAft>
              <a:buFont typeface="Arial" panose="020B0604020202020204" pitchFamily="34" charset="0"/>
              <a:buChar char="•"/>
            </a:pPr>
            <a:r>
              <a:rPr lang="en-US" sz="2400"/>
              <a:t>Assets</a:t>
            </a:r>
          </a:p>
          <a:p>
            <a:pPr indent="-228600">
              <a:lnSpc>
                <a:spcPct val="90000"/>
              </a:lnSpc>
              <a:spcAft>
                <a:spcPts val="600"/>
              </a:spcAft>
              <a:buFont typeface="Arial" panose="020B0604020202020204" pitchFamily="34" charset="0"/>
              <a:buChar char="•"/>
            </a:pPr>
            <a:endParaRPr lang="en-US" sz="2400"/>
          </a:p>
        </p:txBody>
      </p:sp>
      <p:pic>
        <p:nvPicPr>
          <p:cNvPr id="5" name="Picture 4" descr="Logo&#10;&#10;Description automatically generated">
            <a:extLst>
              <a:ext uri="{FF2B5EF4-FFF2-40B4-BE49-F238E27FC236}">
                <a16:creationId xmlns:a16="http://schemas.microsoft.com/office/drawing/2014/main" id="{1300F18B-12E6-0EBA-3A49-0A24863AA5FE}"/>
              </a:ext>
            </a:extLst>
          </p:cNvPr>
          <p:cNvPicPr>
            <a:picLocks noChangeAspect="1"/>
          </p:cNvPicPr>
          <p:nvPr/>
        </p:nvPicPr>
        <p:blipFill>
          <a:blip r:embed="rId3"/>
          <a:stretch>
            <a:fillRect/>
          </a:stretch>
        </p:blipFill>
        <p:spPr>
          <a:xfrm>
            <a:off x="6098892" y="3055452"/>
            <a:ext cx="4802404" cy="2437220"/>
          </a:xfrm>
          <a:prstGeom prst="rect">
            <a:avLst/>
          </a:prstGeom>
        </p:spPr>
      </p:pic>
    </p:spTree>
    <p:extLst>
      <p:ext uri="{BB962C8B-B14F-4D97-AF65-F5344CB8AC3E}">
        <p14:creationId xmlns:p14="http://schemas.microsoft.com/office/powerpoint/2010/main" val="228576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A95E83C-BB75-D484-E3F2-28B835DA16E1}"/>
              </a:ext>
            </a:extLst>
          </p:cNvPr>
          <p:cNvSpPr>
            <a:spLocks noGrp="1"/>
          </p:cNvSpPr>
          <p:nvPr>
            <p:ph type="title"/>
          </p:nvPr>
        </p:nvSpPr>
        <p:spPr>
          <a:xfrm>
            <a:off x="1146879" y="998002"/>
            <a:ext cx="3182940" cy="1471959"/>
          </a:xfrm>
        </p:spPr>
        <p:txBody>
          <a:bodyPr>
            <a:normAutofit/>
          </a:bodyPr>
          <a:lstStyle/>
          <a:p>
            <a:r>
              <a:rPr lang="en-US" sz="3300" i="0">
                <a:solidFill>
                  <a:srgbClr val="FFFFFF"/>
                </a:solidFill>
                <a:effectLst/>
                <a:latin typeface="Nunito" pitchFamily="2" charset="0"/>
              </a:rPr>
              <a:t>About ZeroSim</a:t>
            </a:r>
            <a:br>
              <a:rPr lang="en-US" sz="3300" b="1" i="0">
                <a:solidFill>
                  <a:srgbClr val="FFFFFF"/>
                </a:solidFill>
                <a:effectLst/>
                <a:latin typeface="Nunito" pitchFamily="2" charset="0"/>
              </a:rPr>
            </a:br>
            <a:endParaRPr lang="en-US" sz="3300">
              <a:solidFill>
                <a:srgbClr val="FFFFFF"/>
              </a:solidFill>
            </a:endParaRPr>
          </a:p>
        </p:txBody>
      </p:sp>
      <p:sp>
        <p:nvSpPr>
          <p:cNvPr id="3" name="Content Placeholder 2">
            <a:extLst>
              <a:ext uri="{FF2B5EF4-FFF2-40B4-BE49-F238E27FC236}">
                <a16:creationId xmlns:a16="http://schemas.microsoft.com/office/drawing/2014/main" id="{AFE0FB2B-4515-299A-F374-7890448A2028}"/>
              </a:ext>
            </a:extLst>
          </p:cNvPr>
          <p:cNvSpPr>
            <a:spLocks noGrp="1"/>
          </p:cNvSpPr>
          <p:nvPr>
            <p:ph idx="1"/>
          </p:nvPr>
        </p:nvSpPr>
        <p:spPr>
          <a:xfrm>
            <a:off x="1139635" y="2546161"/>
            <a:ext cx="3200451" cy="2985929"/>
          </a:xfrm>
        </p:spPr>
        <p:txBody>
          <a:bodyPr anchor="t">
            <a:normAutofit/>
          </a:bodyPr>
          <a:lstStyle/>
          <a:p>
            <a:r>
              <a:rPr lang="en-US" sz="2400" b="0" i="0">
                <a:solidFill>
                  <a:srgbClr val="FEFFFF"/>
                </a:solidFill>
                <a:effectLst/>
                <a:latin typeface="Nunito" pitchFamily="2" charset="0"/>
              </a:rPr>
              <a:t>ZeroSim is a robotics simulation engine</a:t>
            </a:r>
          </a:p>
          <a:p>
            <a:r>
              <a:rPr lang="en-US" sz="2400" b="0" i="0">
                <a:solidFill>
                  <a:srgbClr val="FEFFFF"/>
                </a:solidFill>
                <a:effectLst/>
                <a:latin typeface="Nunito" pitchFamily="2" charset="0"/>
              </a:rPr>
              <a:t>ZeroSim is designed for ease of use and rapid development of all sorts of robotics</a:t>
            </a:r>
            <a:endParaRPr lang="en-US" sz="2400">
              <a:solidFill>
                <a:srgbClr val="FEFFFF"/>
              </a:solidFill>
            </a:endParaRPr>
          </a:p>
        </p:txBody>
      </p:sp>
      <p:pic>
        <p:nvPicPr>
          <p:cNvPr id="4" name="Content Placeholder 5" descr="Graphical user interface, text, application&#10;&#10;Description automatically generated">
            <a:extLst>
              <a:ext uri="{FF2B5EF4-FFF2-40B4-BE49-F238E27FC236}">
                <a16:creationId xmlns:a16="http://schemas.microsoft.com/office/drawing/2014/main" id="{BC8934FF-FECD-22DC-D8E1-D17562E79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268" y="1430175"/>
            <a:ext cx="6539075" cy="3678229"/>
          </a:xfrm>
          <a:prstGeom prst="rect">
            <a:avLst/>
          </a:prstGeom>
        </p:spPr>
      </p:pic>
    </p:spTree>
    <p:extLst>
      <p:ext uri="{BB962C8B-B14F-4D97-AF65-F5344CB8AC3E}">
        <p14:creationId xmlns:p14="http://schemas.microsoft.com/office/powerpoint/2010/main" val="2668962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094F6-92C6-5BC6-4C79-325F2448FF27}"/>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Features of zero sim</a:t>
            </a:r>
          </a:p>
        </p:txBody>
      </p:sp>
      <p:graphicFrame>
        <p:nvGraphicFramePr>
          <p:cNvPr id="5" name="Content Placeholder 2">
            <a:extLst>
              <a:ext uri="{FF2B5EF4-FFF2-40B4-BE49-F238E27FC236}">
                <a16:creationId xmlns:a16="http://schemas.microsoft.com/office/drawing/2014/main" id="{1A45B858-8CAE-B303-F63C-34339DE4D989}"/>
              </a:ext>
            </a:extLst>
          </p:cNvPr>
          <p:cNvGraphicFramePr>
            <a:graphicFrameLocks noGrp="1"/>
          </p:cNvGraphicFramePr>
          <p:nvPr>
            <p:ph idx="1"/>
            <p:extLst>
              <p:ext uri="{D42A27DB-BD31-4B8C-83A1-F6EECF244321}">
                <p14:modId xmlns:p14="http://schemas.microsoft.com/office/powerpoint/2010/main" val="220216229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0801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E6826-56EE-CEED-FF2D-E60B98140323}"/>
              </a:ext>
            </a:extLst>
          </p:cNvPr>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Contents</a:t>
            </a:r>
          </a:p>
        </p:txBody>
      </p:sp>
      <p:sp>
        <p:nvSpPr>
          <p:cNvPr id="3" name="Subtitle 2">
            <a:extLst>
              <a:ext uri="{FF2B5EF4-FFF2-40B4-BE49-F238E27FC236}">
                <a16:creationId xmlns:a16="http://schemas.microsoft.com/office/drawing/2014/main" id="{D17BE9BD-3A81-AAF0-EEFA-DC578A3E3BF3}"/>
              </a:ext>
            </a:extLst>
          </p:cNvPr>
          <p:cNvSpPr>
            <a:spLocks noGrp="1"/>
          </p:cNvSpPr>
          <p:nvPr>
            <p:ph type="subTitle" idx="1"/>
          </p:nvPr>
        </p:nvSpPr>
        <p:spPr>
          <a:xfrm>
            <a:off x="4810259" y="649480"/>
            <a:ext cx="6555347" cy="5546047"/>
          </a:xfrm>
        </p:spPr>
        <p:txBody>
          <a:bodyPr vert="horz" lIns="91440" tIns="45720" rIns="91440" bIns="45720" rtlCol="0" anchor="ctr">
            <a:normAutofit/>
          </a:bodyPr>
          <a:lstStyle/>
          <a:p>
            <a:pPr indent="-228600" algn="l">
              <a:buFont typeface="Arial" panose="020B0604020202020204" pitchFamily="34" charset="0"/>
              <a:buChar char="•"/>
            </a:pPr>
            <a:r>
              <a:rPr lang="en-US" sz="2000" dirty="0"/>
              <a:t>Motivation</a:t>
            </a:r>
          </a:p>
          <a:p>
            <a:pPr indent="-228600" algn="l">
              <a:buFont typeface="Arial" panose="020B0604020202020204" pitchFamily="34" charset="0"/>
              <a:buChar char="•"/>
            </a:pPr>
            <a:r>
              <a:rPr lang="en-US" sz="2000" dirty="0"/>
              <a:t>UI Design</a:t>
            </a:r>
          </a:p>
          <a:p>
            <a:pPr indent="-228600" algn="l">
              <a:buFont typeface="Arial" panose="020B0604020202020204" pitchFamily="34" charset="0"/>
              <a:buChar char="•"/>
            </a:pPr>
            <a:r>
              <a:rPr lang="en-US" sz="2000" dirty="0"/>
              <a:t>Technologies used</a:t>
            </a:r>
          </a:p>
          <a:p>
            <a:pPr indent="-228600" algn="l">
              <a:buFont typeface="Arial" panose="020B0604020202020204" pitchFamily="34" charset="0"/>
              <a:buChar char="•"/>
            </a:pPr>
            <a:r>
              <a:rPr lang="en-US" sz="2000" dirty="0"/>
              <a:t>Home Page</a:t>
            </a:r>
          </a:p>
          <a:p>
            <a:pPr indent="-228600" algn="l">
              <a:buFont typeface="Arial" panose="020B0604020202020204" pitchFamily="34" charset="0"/>
              <a:buChar char="•"/>
            </a:pPr>
            <a:r>
              <a:rPr lang="en-US" sz="2000" dirty="0"/>
              <a:t>Booking Appointment</a:t>
            </a:r>
          </a:p>
          <a:p>
            <a:pPr indent="-228600" algn="l">
              <a:buFont typeface="Arial" panose="020B0604020202020204" pitchFamily="34" charset="0"/>
              <a:buChar char="•"/>
            </a:pPr>
            <a:r>
              <a:rPr lang="en-US" sz="2000" dirty="0"/>
              <a:t>Profile page</a:t>
            </a:r>
          </a:p>
          <a:p>
            <a:pPr indent="-228600" algn="l">
              <a:buFont typeface="Arial" panose="020B0604020202020204" pitchFamily="34" charset="0"/>
              <a:buChar char="•"/>
            </a:pPr>
            <a:r>
              <a:rPr lang="en-US" sz="2000" dirty="0"/>
              <a:t>Firebase Database</a:t>
            </a:r>
          </a:p>
          <a:p>
            <a:pPr indent="-228600" algn="l">
              <a:buFont typeface="Arial" panose="020B0604020202020204" pitchFamily="34" charset="0"/>
              <a:buChar char="•"/>
            </a:pPr>
            <a:r>
              <a:rPr lang="en-US" sz="2000" dirty="0"/>
              <a:t>Challenges faced</a:t>
            </a:r>
          </a:p>
          <a:p>
            <a:pPr indent="-228600" algn="l">
              <a:buFont typeface="Arial" panose="020B0604020202020204" pitchFamily="34" charset="0"/>
              <a:buChar char="•"/>
            </a:pPr>
            <a:r>
              <a:rPr lang="en-US" sz="2000" dirty="0"/>
              <a:t>Conclusion</a:t>
            </a: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2920444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75CD-903C-765D-96E0-176923AF3788}"/>
              </a:ext>
            </a:extLst>
          </p:cNvPr>
          <p:cNvSpPr>
            <a:spLocks noGrp="1"/>
          </p:cNvSpPr>
          <p:nvPr>
            <p:ph type="title"/>
          </p:nvPr>
        </p:nvSpPr>
        <p:spPr>
          <a:xfrm>
            <a:off x="1060704" y="370491"/>
            <a:ext cx="9144000" cy="1344168"/>
          </a:xfrm>
        </p:spPr>
        <p:txBody>
          <a:bodyPr/>
          <a:lstStyle/>
          <a:p>
            <a:r>
              <a:rPr lang="en-US"/>
              <a:t>Gurobi</a:t>
            </a:r>
            <a:endParaRPr lang="en-US" dirty="0"/>
          </a:p>
        </p:txBody>
      </p:sp>
      <p:graphicFrame>
        <p:nvGraphicFramePr>
          <p:cNvPr id="7" name="Content Placeholder 2">
            <a:extLst>
              <a:ext uri="{FF2B5EF4-FFF2-40B4-BE49-F238E27FC236}">
                <a16:creationId xmlns:a16="http://schemas.microsoft.com/office/drawing/2014/main" id="{A66E0AD1-B644-57E6-F925-9F46E7992A85}"/>
              </a:ext>
            </a:extLst>
          </p:cNvPr>
          <p:cNvGraphicFramePr>
            <a:graphicFrameLocks noGrp="1"/>
          </p:cNvGraphicFramePr>
          <p:nvPr>
            <p:ph idx="1"/>
          </p:nvPr>
        </p:nvGraphicFramePr>
        <p:xfrm>
          <a:off x="1208985" y="1949436"/>
          <a:ext cx="9144000" cy="419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8412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67C2EE-AFA7-458A-8695-51B546F47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0"/>
            <a:ext cx="1158503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4261C-4332-791E-A834-0C0F52D80167}"/>
              </a:ext>
            </a:extLst>
          </p:cNvPr>
          <p:cNvSpPr>
            <a:spLocks noGrp="1"/>
          </p:cNvSpPr>
          <p:nvPr>
            <p:ph type="ctrTitle"/>
          </p:nvPr>
        </p:nvSpPr>
        <p:spPr>
          <a:xfrm>
            <a:off x="1166649" y="721805"/>
            <a:ext cx="10258732" cy="2147520"/>
          </a:xfrm>
        </p:spPr>
        <p:txBody>
          <a:bodyPr vert="horz" lIns="91440" tIns="45720" rIns="91440" bIns="45720" rtlCol="0" anchor="b">
            <a:normAutofit/>
          </a:bodyPr>
          <a:lstStyle/>
          <a:p>
            <a:pPr algn="l"/>
            <a:r>
              <a:rPr lang="en-US" b="1" kern="1200">
                <a:solidFill>
                  <a:schemeClr val="tx1"/>
                </a:solidFill>
                <a:latin typeface="+mj-lt"/>
                <a:ea typeface="+mj-ea"/>
                <a:cs typeface="+mj-cs"/>
              </a:rPr>
              <a:t>Conclusion</a:t>
            </a:r>
          </a:p>
        </p:txBody>
      </p:sp>
      <p:grpSp>
        <p:nvGrpSpPr>
          <p:cNvPr id="26" name="Group 25">
            <a:extLst>
              <a:ext uri="{FF2B5EF4-FFF2-40B4-BE49-F238E27FC236}">
                <a16:creationId xmlns:a16="http://schemas.microsoft.com/office/drawing/2014/main" id="{1221A507-76C4-489F-9F32-ECC44C5D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7" name="Rectangle 64">
              <a:extLst>
                <a:ext uri="{FF2B5EF4-FFF2-40B4-BE49-F238E27FC236}">
                  <a16:creationId xmlns:a16="http://schemas.microsoft.com/office/drawing/2014/main" id="{7DC847D7-5EB9-4FE0-B168-3DE1EB4EF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F6F873C5-6B08-4AFE-A352-0A7CBBF4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B0DB0814-1ED8-487C-B9C3-0A3D8FCF9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F5F3852A-F720-4D40-A134-9973D3E1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B5D5737-4218-40BA-8AF2-1AE5DECD3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935F463-D65C-49FE-A92B-41F5ECDA6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F6CA73CF-0DFE-4798-BC6E-C387843B4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98C7D6EA-A5D9-4522-AE62-F469FE6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B04050F1-B046-473B-B19A-E9E56235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975EDD96-1800-4F89-BFE1-9B91350FB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20884670-A662-4E05-AAE8-45BD00526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3FF1EA1E-0B30-4AB3-9D10-CAFB149C8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45623CE9-FC05-43E5-A0BF-7BD5F22B8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5FDD108-3711-4CC4-AA3A-62731494D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17CDDB6-3812-4D05-B01E-102B32F6B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D6726100-858D-44CA-B0A8-DC13EA7B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C299ED46-3E2E-408F-82A1-FB2A0A2B9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772859DA-EE4D-4BF7-B000-0718B4A0F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666A5CAC-B220-49E0-A1BC-AD5F16827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6690C2E3-0443-48E4-8F94-E3D9113F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3">
            <a:extLst>
              <a:ext uri="{FF2B5EF4-FFF2-40B4-BE49-F238E27FC236}">
                <a16:creationId xmlns:a16="http://schemas.microsoft.com/office/drawing/2014/main" id="{E17E67D4-9145-3CFD-9400-DCDF0411982F}"/>
              </a:ext>
            </a:extLst>
          </p:cNvPr>
          <p:cNvSpPr txBox="1"/>
          <p:nvPr/>
        </p:nvSpPr>
        <p:spPr>
          <a:xfrm>
            <a:off x="1166649" y="3509010"/>
            <a:ext cx="10258733" cy="305732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i="0">
                <a:effectLst/>
              </a:rPr>
              <a:t>Robots</a:t>
            </a:r>
            <a:r>
              <a:rPr lang="en-US" sz="2000" b="0" i="0">
                <a:effectLst/>
              </a:rPr>
              <a:t> that can efficiently disinfect </a:t>
            </a:r>
            <a:r>
              <a:rPr lang="en-US" sz="2000" b="1" i="0">
                <a:effectLst/>
              </a:rPr>
              <a:t>hospitals</a:t>
            </a:r>
            <a:r>
              <a:rPr lang="en-US" sz="2000" b="0" i="0">
                <a:effectLst/>
              </a:rPr>
              <a:t>. </a:t>
            </a:r>
          </a:p>
          <a:p>
            <a:pPr marL="285750" indent="-228600">
              <a:lnSpc>
                <a:spcPct val="90000"/>
              </a:lnSpc>
              <a:spcAft>
                <a:spcPts val="600"/>
              </a:spcAft>
              <a:buFont typeface="Arial" panose="020B0604020202020204" pitchFamily="34" charset="0"/>
              <a:buChar char="•"/>
            </a:pPr>
            <a:r>
              <a:rPr lang="en-US" sz="2000" b="0" i="0">
                <a:effectLst/>
              </a:rPr>
              <a:t>Meals can be served in an organized manner.</a:t>
            </a:r>
          </a:p>
          <a:p>
            <a:pPr marL="285750" indent="-228600">
              <a:lnSpc>
                <a:spcPct val="90000"/>
              </a:lnSpc>
              <a:spcAft>
                <a:spcPts val="600"/>
              </a:spcAft>
              <a:buFont typeface="Arial" panose="020B0604020202020204" pitchFamily="34" charset="0"/>
              <a:buChar char="•"/>
            </a:pPr>
            <a:r>
              <a:rPr lang="en-US" sz="2000"/>
              <a:t>Manual effort will be reduced.</a:t>
            </a:r>
          </a:p>
        </p:txBody>
      </p:sp>
    </p:spTree>
    <p:extLst>
      <p:ext uri="{BB962C8B-B14F-4D97-AF65-F5344CB8AC3E}">
        <p14:creationId xmlns:p14="http://schemas.microsoft.com/office/powerpoint/2010/main" val="3312662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21596-A411-7018-EFC1-424B2CD620A0}"/>
              </a:ext>
            </a:extLst>
          </p:cNvPr>
          <p:cNvSpPr>
            <a:spLocks noGrp="1"/>
          </p:cNvSpPr>
          <p:nvPr>
            <p:ph type="ctrTitle"/>
          </p:nvPr>
        </p:nvSpPr>
        <p:spPr>
          <a:xfrm>
            <a:off x="1004643" y="851516"/>
            <a:ext cx="5238466" cy="2991416"/>
          </a:xfrm>
        </p:spPr>
        <p:txBody>
          <a:bodyPr anchor="b">
            <a:normAutofit/>
          </a:bodyPr>
          <a:lstStyle/>
          <a:p>
            <a:pPr algn="l"/>
            <a:r>
              <a:rPr lang="en-US" dirty="0"/>
              <a:t>Thank you</a:t>
            </a:r>
          </a:p>
        </p:txBody>
      </p:sp>
      <p:sp>
        <p:nvSpPr>
          <p:cNvPr id="3" name="Subtitle 2">
            <a:extLst>
              <a:ext uri="{FF2B5EF4-FFF2-40B4-BE49-F238E27FC236}">
                <a16:creationId xmlns:a16="http://schemas.microsoft.com/office/drawing/2014/main" id="{704371F9-242D-997F-29B0-E2E615CECAA4}"/>
              </a:ext>
            </a:extLst>
          </p:cNvPr>
          <p:cNvSpPr>
            <a:spLocks noGrp="1"/>
          </p:cNvSpPr>
          <p:nvPr>
            <p:ph type="subTitle" idx="1"/>
          </p:nvPr>
        </p:nvSpPr>
        <p:spPr>
          <a:xfrm>
            <a:off x="1094096" y="3842932"/>
            <a:ext cx="4167115" cy="2163551"/>
          </a:xfrm>
        </p:spPr>
        <p:txBody>
          <a:bodyPr anchor="t">
            <a:normAutofit/>
          </a:bodyPr>
          <a:lstStyle/>
          <a:p>
            <a:pPr algn="l"/>
            <a:r>
              <a:rPr lang="en-US" dirty="0"/>
              <a:t>Any Queries?</a:t>
            </a:r>
          </a:p>
        </p:txBody>
      </p:sp>
      <p:sp>
        <p:nvSpPr>
          <p:cNvPr id="46" name="Freeform: Shape 45">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9" name="Graphic 6" descr="Handshake">
            <a:extLst>
              <a:ext uri="{FF2B5EF4-FFF2-40B4-BE49-F238E27FC236}">
                <a16:creationId xmlns:a16="http://schemas.microsoft.com/office/drawing/2014/main" id="{5522ECFF-AA23-7133-B770-8BAB8433E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26592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340CC-8F87-3EE8-EFCB-C668C97FCB87}"/>
              </a:ext>
            </a:extLst>
          </p:cNvPr>
          <p:cNvSpPr>
            <a:spLocks noGrp="1"/>
          </p:cNvSpPr>
          <p:nvPr>
            <p:ph type="ctrTitle"/>
          </p:nvPr>
        </p:nvSpPr>
        <p:spPr>
          <a:xfrm>
            <a:off x="1524000" y="1005840"/>
            <a:ext cx="9031769" cy="1250343"/>
          </a:xfrm>
        </p:spPr>
        <p:txBody>
          <a:bodyPr>
            <a:normAutofit/>
          </a:bodyPr>
          <a:lstStyle/>
          <a:p>
            <a:r>
              <a:rPr lang="en-US" sz="6600" dirty="0"/>
              <a:t>Motivation</a:t>
            </a:r>
          </a:p>
        </p:txBody>
      </p:sp>
      <p:sp>
        <p:nvSpPr>
          <p:cNvPr id="3" name="Subtitle 2">
            <a:extLst>
              <a:ext uri="{FF2B5EF4-FFF2-40B4-BE49-F238E27FC236}">
                <a16:creationId xmlns:a16="http://schemas.microsoft.com/office/drawing/2014/main" id="{A65F72D6-03F9-4EB5-2061-586ADBD773B8}"/>
              </a:ext>
            </a:extLst>
          </p:cNvPr>
          <p:cNvSpPr>
            <a:spLocks noGrp="1"/>
          </p:cNvSpPr>
          <p:nvPr>
            <p:ph type="subTitle" idx="1"/>
          </p:nvPr>
        </p:nvSpPr>
        <p:spPr>
          <a:xfrm>
            <a:off x="1686665" y="2870518"/>
            <a:ext cx="9031769" cy="1655762"/>
          </a:xfrm>
        </p:spPr>
        <p:txBody>
          <a:bodyPr>
            <a:normAutofit/>
          </a:bodyPr>
          <a:lstStyle/>
          <a:p>
            <a:pPr marL="342900" indent="-342900" algn="l">
              <a:buFont typeface="Arial" panose="020B0604020202020204" pitchFamily="34" charset="0"/>
              <a:buChar char="•"/>
            </a:pPr>
            <a:r>
              <a:rPr lang="en-US" sz="2200" dirty="0"/>
              <a:t>There is no proper application/website for our university wellness center.</a:t>
            </a:r>
          </a:p>
          <a:p>
            <a:pPr marL="342900" indent="-342900" algn="l">
              <a:buFont typeface="Arial" panose="020B0604020202020204" pitchFamily="34" charset="0"/>
              <a:buChar char="•"/>
            </a:pPr>
            <a:r>
              <a:rPr lang="en-US" sz="2200" dirty="0"/>
              <a:t>Not everyone are aware about the services they provide.</a:t>
            </a:r>
          </a:p>
          <a:p>
            <a:pPr marL="342900" indent="-342900" algn="l">
              <a:buFont typeface="Arial" panose="020B0604020202020204" pitchFamily="34" charset="0"/>
              <a:buChar char="•"/>
            </a:pPr>
            <a:r>
              <a:rPr lang="en-US" sz="2200" dirty="0"/>
              <a:t>There is no tool to track health records.</a:t>
            </a:r>
          </a:p>
        </p:txBody>
      </p:sp>
      <p:grpSp>
        <p:nvGrpSpPr>
          <p:cNvPr id="48" name="Group 47">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49"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63"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3688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lowchart: Document 2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5477A-12C2-5134-5C9A-FF5FAF07D056}"/>
              </a:ext>
            </a:extLst>
          </p:cNvPr>
          <p:cNvSpPr>
            <a:spLocks noGrp="1"/>
          </p:cNvSpPr>
          <p:nvPr>
            <p:ph type="ctr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UI Design</a:t>
            </a:r>
          </a:p>
        </p:txBody>
      </p:sp>
      <p:pic>
        <p:nvPicPr>
          <p:cNvPr id="4" name="Picture 3" descr="Graphical user interface&#10;&#10;Description automatically generated">
            <a:extLst>
              <a:ext uri="{FF2B5EF4-FFF2-40B4-BE49-F238E27FC236}">
                <a16:creationId xmlns:a16="http://schemas.microsoft.com/office/drawing/2014/main" id="{80A39926-6675-4572-D545-7D700A851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738" y="1099751"/>
            <a:ext cx="6716062" cy="5068007"/>
          </a:xfrm>
          <a:prstGeom prst="rect">
            <a:avLst/>
          </a:prstGeom>
        </p:spPr>
      </p:pic>
    </p:spTree>
    <p:extLst>
      <p:ext uri="{BB962C8B-B14F-4D97-AF65-F5344CB8AC3E}">
        <p14:creationId xmlns:p14="http://schemas.microsoft.com/office/powerpoint/2010/main" val="949751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22D99-53D8-7D81-21B9-801EF081A9B1}"/>
              </a:ext>
            </a:extLst>
          </p:cNvPr>
          <p:cNvSpPr>
            <a:spLocks noGrp="1"/>
          </p:cNvSpPr>
          <p:nvPr>
            <p:ph type="ctrTitle"/>
          </p:nvPr>
        </p:nvSpPr>
        <p:spPr>
          <a:xfrm>
            <a:off x="8643193" y="489507"/>
            <a:ext cx="3091607" cy="1655483"/>
          </a:xfrm>
        </p:spPr>
        <p:txBody>
          <a:bodyPr vert="horz" lIns="91440" tIns="45720" rIns="91440" bIns="45720" rtlCol="0" anchor="b">
            <a:normAutofit/>
          </a:bodyPr>
          <a:lstStyle/>
          <a:p>
            <a:pPr algn="l"/>
            <a:r>
              <a:rPr lang="en-US" sz="4000" dirty="0"/>
              <a:t>Technologies Used</a:t>
            </a:r>
            <a:endParaRPr lang="en-US" sz="4000"/>
          </a:p>
        </p:txBody>
      </p:sp>
      <p:pic>
        <p:nvPicPr>
          <p:cNvPr id="23" name="Picture 22" descr="Graphical user interface, application&#10;&#10;Description automatically generated">
            <a:extLst>
              <a:ext uri="{FF2B5EF4-FFF2-40B4-BE49-F238E27FC236}">
                <a16:creationId xmlns:a16="http://schemas.microsoft.com/office/drawing/2014/main" id="{F9902DE5-86FB-8637-75C3-6E37E30D8C0F}"/>
              </a:ext>
            </a:extLst>
          </p:cNvPr>
          <p:cNvPicPr>
            <a:picLocks noChangeAspect="1"/>
          </p:cNvPicPr>
          <p:nvPr/>
        </p:nvPicPr>
        <p:blipFill rotWithShape="1">
          <a:blip r:embed="rId3">
            <a:extLst>
              <a:ext uri="{28A0092B-C50C-407E-A947-70E740481C1C}">
                <a14:useLocalDpi xmlns:a14="http://schemas.microsoft.com/office/drawing/2010/main" val="0"/>
              </a:ext>
            </a:extLst>
          </a:blip>
          <a:srcRect l="23159" r="19222" b="1"/>
          <a:stretch/>
        </p:blipFill>
        <p:spPr>
          <a:xfrm>
            <a:off x="-7" y="430"/>
            <a:ext cx="8115280" cy="6408311"/>
          </a:xfrm>
          <a:prstGeom prst="rect">
            <a:avLst/>
          </a:prstGeom>
        </p:spPr>
      </p:pic>
      <p:sp>
        <p:nvSpPr>
          <p:cNvPr id="3" name="Subtitle 2">
            <a:extLst>
              <a:ext uri="{FF2B5EF4-FFF2-40B4-BE49-F238E27FC236}">
                <a16:creationId xmlns:a16="http://schemas.microsoft.com/office/drawing/2014/main" id="{D6E0B125-1961-DF58-EE21-368D2E597117}"/>
              </a:ext>
            </a:extLst>
          </p:cNvPr>
          <p:cNvSpPr>
            <a:spLocks noGrp="1"/>
          </p:cNvSpPr>
          <p:nvPr>
            <p:ph type="subTitle" idx="1"/>
          </p:nvPr>
        </p:nvSpPr>
        <p:spPr>
          <a:xfrm>
            <a:off x="8643193" y="2418408"/>
            <a:ext cx="2942813" cy="3540265"/>
          </a:xfrm>
        </p:spPr>
        <p:txBody>
          <a:bodyPr vert="horz" lIns="91440" tIns="45720" rIns="91440" bIns="45720" rtlCol="0">
            <a:normAutofit/>
          </a:bodyPr>
          <a:lstStyle/>
          <a:p>
            <a:pPr algn="l"/>
            <a:r>
              <a:rPr lang="en-US" sz="2000" b="1" dirty="0"/>
              <a:t>Languages</a:t>
            </a:r>
          </a:p>
          <a:p>
            <a:pPr marL="342900" indent="-228600" algn="l">
              <a:buFont typeface="Arial" panose="020B0604020202020204" pitchFamily="34" charset="0"/>
              <a:buChar char="•"/>
            </a:pPr>
            <a:r>
              <a:rPr lang="en-US" sz="2000" dirty="0"/>
              <a:t>CSS</a:t>
            </a:r>
          </a:p>
          <a:p>
            <a:pPr marL="342900" indent="-228600" algn="l">
              <a:buFont typeface="Arial" panose="020B0604020202020204" pitchFamily="34" charset="0"/>
              <a:buChar char="•"/>
            </a:pPr>
            <a:r>
              <a:rPr lang="en-US" sz="2000" dirty="0"/>
              <a:t>React JS</a:t>
            </a:r>
          </a:p>
          <a:p>
            <a:pPr marL="342900" indent="-228600" algn="l">
              <a:buFont typeface="Arial" panose="020B0604020202020204" pitchFamily="34" charset="0"/>
              <a:buChar char="•"/>
            </a:pPr>
            <a:r>
              <a:rPr lang="en-US" sz="2000" dirty="0"/>
              <a:t>Node JS</a:t>
            </a:r>
          </a:p>
          <a:p>
            <a:pPr marL="342900" indent="-228600" algn="l">
              <a:buFont typeface="Arial" panose="020B0604020202020204" pitchFamily="34" charset="0"/>
              <a:buChar char="•"/>
            </a:pPr>
            <a:r>
              <a:rPr lang="en-US" sz="2000" dirty="0"/>
              <a:t>Firebase</a:t>
            </a:r>
          </a:p>
          <a:p>
            <a:pPr algn="l"/>
            <a:r>
              <a:rPr lang="en-US" sz="2000" b="1" dirty="0"/>
              <a:t>Platforms</a:t>
            </a:r>
          </a:p>
          <a:p>
            <a:pPr marL="342900" indent="-228600" algn="l">
              <a:buFont typeface="Arial" panose="020B0604020202020204" pitchFamily="34" charset="0"/>
              <a:buChar char="•"/>
            </a:pPr>
            <a:r>
              <a:rPr lang="en-US" sz="2000" dirty="0"/>
              <a:t>Microsoft Visual Studio</a:t>
            </a:r>
          </a:p>
          <a:p>
            <a:pPr marL="342900" indent="-228600" algn="l">
              <a:buFont typeface="Arial" panose="020B0604020202020204" pitchFamily="34" charset="0"/>
              <a:buChar char="•"/>
            </a:pPr>
            <a:r>
              <a:rPr lang="en-US" sz="2000" dirty="0"/>
              <a:t>GitHub</a:t>
            </a:r>
          </a:p>
          <a:p>
            <a:pPr marL="342900" indent="-228600" algn="l">
              <a:buFont typeface="Arial" panose="020B0604020202020204" pitchFamily="34" charset="0"/>
              <a:buChar char="•"/>
            </a:pPr>
            <a:endParaRPr lang="en-US" sz="2000" dirty="0"/>
          </a:p>
        </p:txBody>
      </p:sp>
      <p:sp>
        <p:nvSpPr>
          <p:cNvPr id="37" name="Rectangle 3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58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person, green, screenshot&#10;&#10;Description automatically generated">
            <a:extLst>
              <a:ext uri="{FF2B5EF4-FFF2-40B4-BE49-F238E27FC236}">
                <a16:creationId xmlns:a16="http://schemas.microsoft.com/office/drawing/2014/main" id="{F5912DAF-72E0-4B8C-41F8-9DA115FC51A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70B20-58AF-5315-1963-6BC41B7AD063}"/>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Home Page</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57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person, green, screenshot&#10;&#10;Description automatically generated">
            <a:extLst>
              <a:ext uri="{FF2B5EF4-FFF2-40B4-BE49-F238E27FC236}">
                <a16:creationId xmlns:a16="http://schemas.microsoft.com/office/drawing/2014/main" id="{4D1B6CB1-1CDC-8B82-FDA2-EB53F0736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1192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D41885D-E56E-07FB-4CEE-464D70165D67}"/>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solidFill>
                  <a:srgbClr val="FFFFFF"/>
                </a:solidFill>
                <a:latin typeface="+mj-lt"/>
                <a:ea typeface="+mj-ea"/>
                <a:cs typeface="+mj-cs"/>
              </a:rPr>
              <a:t>Booking Appointment</a:t>
            </a:r>
          </a:p>
        </p:txBody>
      </p:sp>
      <p:pic>
        <p:nvPicPr>
          <p:cNvPr id="5" name="Picture 4" descr="Graphical user interface, text, application, email&#10;&#10;Description automatically generated">
            <a:extLst>
              <a:ext uri="{FF2B5EF4-FFF2-40B4-BE49-F238E27FC236}">
                <a16:creationId xmlns:a16="http://schemas.microsoft.com/office/drawing/2014/main" id="{4F7DE52D-C1F4-A2A1-213B-1F563AC51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387" y="2622383"/>
            <a:ext cx="5131088" cy="3963765"/>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A190B8FA-6494-B7A5-D396-0276BAEA1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24" y="2507009"/>
            <a:ext cx="4608451" cy="3997831"/>
          </a:xfrm>
          <a:prstGeom prst="rect">
            <a:avLst/>
          </a:prstGeom>
        </p:spPr>
      </p:pic>
      <p:sp>
        <p:nvSpPr>
          <p:cNvPr id="29" name="TextBox 28">
            <a:extLst>
              <a:ext uri="{FF2B5EF4-FFF2-40B4-BE49-F238E27FC236}">
                <a16:creationId xmlns:a16="http://schemas.microsoft.com/office/drawing/2014/main" id="{89DE09C4-395E-DBDD-A6CC-E4DE2C66EAFA}"/>
              </a:ext>
            </a:extLst>
          </p:cNvPr>
          <p:cNvSpPr txBox="1"/>
          <p:nvPr/>
        </p:nvSpPr>
        <p:spPr>
          <a:xfrm>
            <a:off x="415424" y="1981200"/>
            <a:ext cx="3699376" cy="369332"/>
          </a:xfrm>
          <a:prstGeom prst="rect">
            <a:avLst/>
          </a:prstGeom>
          <a:noFill/>
        </p:spPr>
        <p:txBody>
          <a:bodyPr wrap="square" rtlCol="0">
            <a:spAutoFit/>
          </a:bodyPr>
          <a:lstStyle/>
          <a:p>
            <a:r>
              <a:rPr lang="en-US" b="1" dirty="0"/>
              <a:t>General Appointment</a:t>
            </a:r>
          </a:p>
        </p:txBody>
      </p:sp>
      <p:sp>
        <p:nvSpPr>
          <p:cNvPr id="30" name="TextBox 29">
            <a:extLst>
              <a:ext uri="{FF2B5EF4-FFF2-40B4-BE49-F238E27FC236}">
                <a16:creationId xmlns:a16="http://schemas.microsoft.com/office/drawing/2014/main" id="{E8CAE19C-AF2D-C765-75CC-4DC1F4646767}"/>
              </a:ext>
            </a:extLst>
          </p:cNvPr>
          <p:cNvSpPr txBox="1"/>
          <p:nvPr/>
        </p:nvSpPr>
        <p:spPr>
          <a:xfrm>
            <a:off x="7335520" y="1981200"/>
            <a:ext cx="3699376" cy="369332"/>
          </a:xfrm>
          <a:prstGeom prst="rect">
            <a:avLst/>
          </a:prstGeom>
          <a:noFill/>
        </p:spPr>
        <p:txBody>
          <a:bodyPr wrap="square" rtlCol="0">
            <a:spAutoFit/>
          </a:bodyPr>
          <a:lstStyle/>
          <a:p>
            <a:r>
              <a:rPr lang="en-US" b="1" dirty="0"/>
              <a:t>Emergency Appointment</a:t>
            </a:r>
          </a:p>
        </p:txBody>
      </p:sp>
    </p:spTree>
    <p:extLst>
      <p:ext uri="{BB962C8B-B14F-4D97-AF65-F5344CB8AC3E}">
        <p14:creationId xmlns:p14="http://schemas.microsoft.com/office/powerpoint/2010/main" val="2404420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2969</TotalTime>
  <Words>2044</Words>
  <Application>Microsoft Office PowerPoint</Application>
  <PresentationFormat>Widescreen</PresentationFormat>
  <Paragraphs>216</Paragraphs>
  <Slides>32</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Calibri</vt:lpstr>
      <vt:lpstr>Calibri Light</vt:lpstr>
      <vt:lpstr>Nunito</vt:lpstr>
      <vt:lpstr>Open Sans</vt:lpstr>
      <vt:lpstr>Roboto</vt:lpstr>
      <vt:lpstr>Times New Roman</vt:lpstr>
      <vt:lpstr>Wingdings</vt:lpstr>
      <vt:lpstr>Office Theme</vt:lpstr>
      <vt:lpstr>Wellness Center Appointment Services</vt:lpstr>
      <vt:lpstr>Team members</vt:lpstr>
      <vt:lpstr>Contents</vt:lpstr>
      <vt:lpstr>Motivation</vt:lpstr>
      <vt:lpstr>UI Design</vt:lpstr>
      <vt:lpstr>Technologies Used</vt:lpstr>
      <vt:lpstr>Home Page</vt:lpstr>
      <vt:lpstr>PowerPoint Presentation</vt:lpstr>
      <vt:lpstr>PowerPoint Presentation</vt:lpstr>
      <vt:lpstr>Profile Page</vt:lpstr>
      <vt:lpstr>Firebase Database</vt:lpstr>
      <vt:lpstr>Used firebase Authentication for storing emails and passwords of the users and validating in Login Page.  </vt:lpstr>
      <vt:lpstr>Stored Data in Realtime Database Simultaneously for future references and Stored Last Login date and time in real-time database</vt:lpstr>
      <vt:lpstr>Challenges Faced</vt:lpstr>
      <vt:lpstr>Conclusion</vt:lpstr>
      <vt:lpstr>Research Paper – Social Robots in Health Care</vt:lpstr>
      <vt:lpstr>Robotics In Health Care  </vt:lpstr>
      <vt:lpstr>Contents</vt:lpstr>
      <vt:lpstr>PowerPoint Presentation</vt:lpstr>
      <vt:lpstr>Hospital Environment in Coppelia Sim</vt:lpstr>
      <vt:lpstr>Robot Path Planning Graph</vt:lpstr>
      <vt:lpstr> Script in Coppelia </vt:lpstr>
      <vt:lpstr>PowerPoint Presentation</vt:lpstr>
      <vt:lpstr>Softwares and Simulators Used </vt:lpstr>
      <vt:lpstr>Other Tools Taken Into Consideration </vt:lpstr>
      <vt:lpstr>PowerPoint Presentation</vt:lpstr>
      <vt:lpstr>Components of the previous Image  </vt:lpstr>
      <vt:lpstr>About ZeroSim </vt:lpstr>
      <vt:lpstr>Features of zero sim</vt:lpstr>
      <vt:lpstr>Gurobi</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Wellness Center Appointment Services</dc:title>
  <dc:creator>Punaati,Chaitanya</dc:creator>
  <cp:lastModifiedBy>Punaati,Chaitanya</cp:lastModifiedBy>
  <cp:revision>15</cp:revision>
  <dcterms:created xsi:type="dcterms:W3CDTF">2022-11-28T04:03:29Z</dcterms:created>
  <dcterms:modified xsi:type="dcterms:W3CDTF">2022-12-04T04:53:29Z</dcterms:modified>
</cp:coreProperties>
</file>